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1" r:id="rId3"/>
    <p:sldId id="262" r:id="rId4"/>
    <p:sldId id="286" r:id="rId5"/>
    <p:sldId id="263" r:id="rId6"/>
    <p:sldId id="266" r:id="rId7"/>
    <p:sldId id="267" r:id="rId8"/>
    <p:sldId id="273" r:id="rId9"/>
    <p:sldId id="274" r:id="rId10"/>
    <p:sldId id="285" r:id="rId11"/>
    <p:sldId id="287" r:id="rId12"/>
    <p:sldId id="275" r:id="rId13"/>
    <p:sldId id="289" r:id="rId14"/>
    <p:sldId id="290" r:id="rId15"/>
    <p:sldId id="276" r:id="rId16"/>
    <p:sldId id="277" r:id="rId17"/>
    <p:sldId id="261" r:id="rId18"/>
    <p:sldId id="268" r:id="rId19"/>
    <p:sldId id="270" r:id="rId20"/>
    <p:sldId id="278" r:id="rId21"/>
    <p:sldId id="281" r:id="rId22"/>
    <p:sldId id="283" r:id="rId23"/>
    <p:sldId id="282"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649" autoAdjust="0"/>
    <p:restoredTop sz="92473" autoAdjust="0"/>
  </p:normalViewPr>
  <p:slideViewPr>
    <p:cSldViewPr>
      <p:cViewPr varScale="1">
        <p:scale>
          <a:sx n="67" d="100"/>
          <a:sy n="67" d="100"/>
        </p:scale>
        <p:origin x="-582" y="-108"/>
      </p:cViewPr>
      <p:guideLst>
        <p:guide orient="horz" pos="2160"/>
        <p:guide pos="2880"/>
      </p:guideLst>
    </p:cSldViewPr>
  </p:slideViewPr>
  <p:outlineViewPr>
    <p:cViewPr>
      <p:scale>
        <a:sx n="33" d="100"/>
        <a:sy n="33" d="100"/>
      </p:scale>
      <p:origin x="48" y="56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90019-090E-4D48-AF52-139E36EDBA4A}"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90019-090E-4D48-AF52-139E36EDBA4A}"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90019-090E-4D48-AF52-139E36EDBA4A}"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90019-090E-4D48-AF52-139E36EDBA4A}"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90019-090E-4D48-AF52-139E36EDBA4A}" type="datetimeFigureOut">
              <a:rPr lang="en-US" smtClean="0"/>
              <a:pPr/>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90019-090E-4D48-AF52-139E36EDBA4A}" type="datetimeFigureOut">
              <a:rPr lang="en-US" smtClean="0"/>
              <a:pPr/>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90019-090E-4D48-AF52-139E36EDBA4A}" type="datetimeFigureOut">
              <a:rPr lang="en-US" smtClean="0"/>
              <a:pPr/>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90019-090E-4D48-AF52-139E36EDBA4A}" type="datetimeFigureOut">
              <a:rPr lang="en-US" smtClean="0"/>
              <a:pPr/>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90019-090E-4D48-AF52-139E36EDBA4A}" type="datetimeFigureOut">
              <a:rPr lang="en-US" smtClean="0"/>
              <a:pPr/>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90019-090E-4D48-AF52-139E36EDBA4A}" type="datetimeFigureOut">
              <a:rPr lang="en-US" smtClean="0"/>
              <a:pPr/>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90019-090E-4D48-AF52-139E36EDBA4A}" type="datetimeFigureOut">
              <a:rPr lang="en-US" smtClean="0"/>
              <a:pPr/>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23EA-1DFE-461B-ACD1-2AF3523EA5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90019-090E-4D48-AF52-139E36EDBA4A}" type="datetimeFigureOut">
              <a:rPr lang="en-US" smtClean="0"/>
              <a:pPr/>
              <a:t>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23EA-1DFE-461B-ACD1-2AF3523EA5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a:blipFill>
            <a:blip r:embed="rId2"/>
            <a:tile tx="0" ty="0" sx="100000" sy="100000" flip="none" algn="tl"/>
          </a:blipFill>
        </p:spPr>
        <p:txBody>
          <a:bodyPr/>
          <a:lstStyle/>
          <a:p>
            <a:pPr>
              <a:buNone/>
            </a:pPr>
            <a:endParaRPr lang="en-US" dirty="0" smtClean="0"/>
          </a:p>
          <a:p>
            <a:pPr>
              <a:buNone/>
            </a:pPr>
            <a:r>
              <a:rPr lang="en-US" dirty="0" smtClean="0"/>
              <a:t>                  </a:t>
            </a:r>
            <a:endParaRPr lang="en-US" sz="4400" dirty="0" smtClean="0">
              <a:solidFill>
                <a:srgbClr val="C00000"/>
              </a:solidFill>
            </a:endParaRPr>
          </a:p>
          <a:p>
            <a:pPr>
              <a:buFont typeface="Wingdings" pitchFamily="2" charset="2"/>
              <a:buChar char="v"/>
            </a:pPr>
            <a:r>
              <a:rPr lang="en-US" sz="4400" dirty="0" smtClean="0">
                <a:solidFill>
                  <a:srgbClr val="C00000"/>
                </a:solidFill>
              </a:rPr>
              <a:t> </a:t>
            </a:r>
            <a:r>
              <a:rPr lang="en-US" sz="4400" dirty="0" smtClean="0">
                <a:solidFill>
                  <a:srgbClr val="C00000"/>
                </a:solidFill>
              </a:rPr>
              <a:t>      </a:t>
            </a:r>
            <a:r>
              <a:rPr lang="en-US" sz="5400" dirty="0" smtClean="0">
                <a:solidFill>
                  <a:srgbClr val="C00000"/>
                </a:solidFill>
              </a:rPr>
              <a:t>Good </a:t>
            </a:r>
            <a:r>
              <a:rPr lang="en-US" sz="5400" dirty="0" smtClean="0">
                <a:solidFill>
                  <a:srgbClr val="C00000"/>
                </a:solidFill>
              </a:rPr>
              <a:t>Morning to all of you </a:t>
            </a:r>
            <a:endParaRPr lang="en-US" sz="4400" dirty="0" smtClean="0">
              <a:solidFill>
                <a:srgbClr val="C00000"/>
              </a:solidFill>
            </a:endParaRPr>
          </a:p>
          <a:p>
            <a:pPr>
              <a:buFont typeface="Wingdings" pitchFamily="2" charset="2"/>
              <a:buChar char="v"/>
            </a:pPr>
            <a:r>
              <a:rPr lang="en-US" dirty="0" smtClean="0"/>
              <a:t>     </a:t>
            </a:r>
            <a:r>
              <a:rPr lang="en-US" sz="4800" dirty="0" smtClean="0">
                <a:solidFill>
                  <a:srgbClr val="C00000"/>
                </a:solidFill>
              </a:rPr>
              <a:t>Report prepared on St Martin de Pores Church </a:t>
            </a:r>
            <a:r>
              <a:rPr lang="en-US" sz="4800" dirty="0" smtClean="0">
                <a:solidFill>
                  <a:srgbClr val="C00000"/>
                </a:solidFill>
              </a:rPr>
              <a:t>Hasilpur </a:t>
            </a:r>
          </a:p>
          <a:p>
            <a:pPr>
              <a:buFont typeface="Wingdings" pitchFamily="2" charset="2"/>
              <a:buChar char="v"/>
            </a:pPr>
            <a:r>
              <a:rPr lang="en-US" sz="4800" dirty="0" smtClean="0">
                <a:solidFill>
                  <a:srgbClr val="C00000"/>
                </a:solidFill>
              </a:rPr>
              <a:t>Beginning from 27 July 2019 to November 2019</a:t>
            </a:r>
            <a:endParaRPr lang="en-US" sz="4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70" decel="100000"/>
                                        <p:tgtEl>
                                          <p:spTgt spid="3">
                                            <p:txEl>
                                              <p:pRg st="2" end="2"/>
                                            </p:txEl>
                                          </p:spTgt>
                                        </p:tgtEl>
                                      </p:cBhvr>
                                    </p:animEffect>
                                    <p:animScale>
                                      <p:cBhvr>
                                        <p:cTn id="8" dur="770" decel="100000"/>
                                        <p:tgtEl>
                                          <p:spTgt spid="3">
                                            <p:txEl>
                                              <p:pRg st="2" end="2"/>
                                            </p:txEl>
                                          </p:spTgt>
                                        </p:tgtEl>
                                      </p:cBhvr>
                                      <p:from x="10000" y="10000"/>
                                      <p:to x="200000" y="450000"/>
                                    </p:animScale>
                                    <p:animScale>
                                      <p:cBhvr>
                                        <p:cTn id="9" dur="1230" accel="100000" fill="hold">
                                          <p:stCondLst>
                                            <p:cond delay="770"/>
                                          </p:stCondLst>
                                        </p:cTn>
                                        <p:tgtEl>
                                          <p:spTgt spid="3">
                                            <p:txEl>
                                              <p:pRg st="2" end="2"/>
                                            </p:txEl>
                                          </p:spTgt>
                                        </p:tgtEl>
                                      </p:cBhvr>
                                      <p:from x="200000" y="450000"/>
                                      <p:to x="100000" y="100000"/>
                                    </p:animScale>
                                    <p:set>
                                      <p:cBhvr>
                                        <p:cTn id="10" dur="770" fill="hold"/>
                                        <p:tgtEl>
                                          <p:spTgt spid="3">
                                            <p:txEl>
                                              <p:pRg st="2" end="2"/>
                                            </p:txEl>
                                          </p:spTgt>
                                        </p:tgtEl>
                                        <p:attrNameLst>
                                          <p:attrName>ppt_x</p:attrName>
                                        </p:attrNameLst>
                                      </p:cBhvr>
                                      <p:to>
                                        <p:strVal val="(0.5)"/>
                                      </p:to>
                                    </p:set>
                                    <p:anim from="(0.5)" to="(#ppt_x)" calcmode="lin" valueType="num">
                                      <p:cBhvr>
                                        <p:cTn id="11" dur="1230" accel="100000" fill="hold">
                                          <p:stCondLst>
                                            <p:cond delay="770"/>
                                          </p:stCondLst>
                                        </p:cTn>
                                        <p:tgtEl>
                                          <p:spTgt spid="3">
                                            <p:txEl>
                                              <p:pRg st="2" end="2"/>
                                            </p:txEl>
                                          </p:spTgt>
                                        </p:tgtEl>
                                        <p:attrNameLst>
                                          <p:attrName>ppt_x</p:attrName>
                                        </p:attrNameLst>
                                      </p:cBhvr>
                                    </p:anim>
                                    <p:set>
                                      <p:cBhvr>
                                        <p:cTn id="12" dur="770" fill="hold"/>
                                        <p:tgtEl>
                                          <p:spTgt spid="3">
                                            <p:txEl>
                                              <p:pRg st="2" end="2"/>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2" end="2"/>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anim calcmode="lin" valueType="num">
                                      <p:cBhvr>
                                        <p:cTn id="1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6" dur="5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7" dur="5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5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9"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400" dirty="0" smtClean="0">
                <a:solidFill>
                  <a:srgbClr val="002060"/>
                </a:solidFill>
              </a:rPr>
              <a:t>Zariat MAQDSA MARIAM(Oct12-13 2019 Saturday and Sunday.  </a:t>
            </a:r>
            <a:endParaRPr lang="en-US" sz="44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sp>
        <p:nvSpPr>
          <p:cNvPr id="5" name="Content Placeholder 4"/>
          <p:cNvSpPr>
            <a:spLocks noGrp="1"/>
          </p:cNvSpPr>
          <p:nvPr>
            <p:ph idx="1"/>
          </p:nvPr>
        </p:nvSpPr>
        <p:spPr>
          <a:xfrm>
            <a:off x="5181600" y="1295400"/>
            <a:ext cx="3962400" cy="5562600"/>
          </a:xfrm>
          <a:blipFill>
            <a:blip r:embed="rId3"/>
            <a:tile tx="0" ty="0" sx="100000" sy="100000" flip="none" algn="tl"/>
          </a:blipFill>
        </p:spPr>
        <p:txBody>
          <a:bodyPr/>
          <a:lstStyle/>
          <a:p>
            <a:r>
              <a:rPr lang="en-US" dirty="0" smtClean="0"/>
              <a:t>Themes 13 Sunday </a:t>
            </a:r>
          </a:p>
          <a:p>
            <a:r>
              <a:rPr lang="en-US" dirty="0" smtClean="0"/>
              <a:t>Blessed Virgin Mary </a:t>
            </a:r>
          </a:p>
          <a:p>
            <a:r>
              <a:rPr lang="en-US" dirty="0" smtClean="0"/>
              <a:t>With Sacrament of confession and healing. </a:t>
            </a:r>
          </a:p>
          <a:p>
            <a:r>
              <a:rPr lang="en-US" dirty="0" smtClean="0"/>
              <a:t>Preacher Rev. Fr. </a:t>
            </a:r>
            <a:r>
              <a:rPr lang="en-US" dirty="0" err="1" smtClean="0"/>
              <a:t>Jamshed</a:t>
            </a:r>
            <a:r>
              <a:rPr lang="en-US" dirty="0" smtClean="0"/>
              <a:t> Albert OP Director of pastoral institute of </a:t>
            </a:r>
            <a:r>
              <a:rPr lang="en-US" dirty="0" err="1" smtClean="0"/>
              <a:t>Mulatn</a:t>
            </a:r>
            <a:r>
              <a:rPr lang="en-US" dirty="0" smtClean="0"/>
              <a:t> </a:t>
            </a:r>
            <a:endParaRPr lang="en-US" dirty="0"/>
          </a:p>
        </p:txBody>
      </p:sp>
      <p:pic>
        <p:nvPicPr>
          <p:cNvPr id="14338" name="Picture 2" descr="C:\Users\laptop point\Desktop\WhatsApp Image 2019-10-29 at 12.05.43.jpeg"/>
          <p:cNvPicPr>
            <a:picLocks noChangeAspect="1" noChangeArrowheads="1"/>
          </p:cNvPicPr>
          <p:nvPr/>
        </p:nvPicPr>
        <p:blipFill>
          <a:blip r:embed="rId4"/>
          <a:srcRect/>
          <a:stretch>
            <a:fillRect/>
          </a:stretch>
        </p:blipFill>
        <p:spPr bwMode="auto">
          <a:xfrm>
            <a:off x="0" y="1219200"/>
            <a:ext cx="5257800" cy="56388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2000"/>
                                        <p:tgtEl>
                                          <p:spTgt spid="14338"/>
                                        </p:tgtEl>
                                      </p:cBhvr>
                                    </p:animEffect>
                                    <p:anim calcmode="lin" valueType="num">
                                      <p:cBhvr>
                                        <p:cTn id="19" dur="2000" fill="hold"/>
                                        <p:tgtEl>
                                          <p:spTgt spid="14338"/>
                                        </p:tgtEl>
                                        <p:attrNameLst>
                                          <p:attrName>style.rotation</p:attrName>
                                        </p:attrNameLst>
                                      </p:cBhvr>
                                      <p:tavLst>
                                        <p:tav tm="0">
                                          <p:val>
                                            <p:fltVal val="720"/>
                                          </p:val>
                                        </p:tav>
                                        <p:tav tm="100000">
                                          <p:val>
                                            <p:fltVal val="0"/>
                                          </p:val>
                                        </p:tav>
                                      </p:tavLst>
                                    </p:anim>
                                    <p:anim calcmode="lin" valueType="num">
                                      <p:cBhvr>
                                        <p:cTn id="20" dur="2000" fill="hold"/>
                                        <p:tgtEl>
                                          <p:spTgt spid="14338"/>
                                        </p:tgtEl>
                                        <p:attrNameLst>
                                          <p:attrName>ppt_h</p:attrName>
                                        </p:attrNameLst>
                                      </p:cBhvr>
                                      <p:tavLst>
                                        <p:tav tm="0">
                                          <p:val>
                                            <p:fltVal val="0"/>
                                          </p:val>
                                        </p:tav>
                                        <p:tav tm="100000">
                                          <p:val>
                                            <p:strVal val="#ppt_h"/>
                                          </p:val>
                                        </p:tav>
                                      </p:tavLst>
                                    </p:anim>
                                    <p:anim calcmode="lin" valueType="num">
                                      <p:cBhvr>
                                        <p:cTn id="21" dur="2000" fill="hold"/>
                                        <p:tgtEl>
                                          <p:spTgt spid="14338"/>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770" decel="100000"/>
                                        <p:tgtEl>
                                          <p:spTgt spid="5">
                                            <p:txEl>
                                              <p:pRg st="0" end="0"/>
                                            </p:txEl>
                                          </p:spTgt>
                                        </p:tgtEl>
                                      </p:cBhvr>
                                    </p:animEffect>
                                    <p:animScale>
                                      <p:cBhvr>
                                        <p:cTn id="27" dur="770" decel="100000"/>
                                        <p:tgtEl>
                                          <p:spTgt spid="5">
                                            <p:txEl>
                                              <p:pRg st="0" end="0"/>
                                            </p:txEl>
                                          </p:spTgt>
                                        </p:tgtEl>
                                      </p:cBhvr>
                                      <p:from x="10000" y="10000"/>
                                      <p:to x="200000" y="450000"/>
                                    </p:animScale>
                                    <p:animScale>
                                      <p:cBhvr>
                                        <p:cTn id="28" dur="1230" accel="100000" fill="hold">
                                          <p:stCondLst>
                                            <p:cond delay="770"/>
                                          </p:stCondLst>
                                        </p:cTn>
                                        <p:tgtEl>
                                          <p:spTgt spid="5">
                                            <p:txEl>
                                              <p:pRg st="0" end="0"/>
                                            </p:txEl>
                                          </p:spTgt>
                                        </p:tgtEl>
                                      </p:cBhvr>
                                      <p:from x="200000" y="450000"/>
                                      <p:to x="100000" y="100000"/>
                                    </p:animScale>
                                    <p:set>
                                      <p:cBhvr>
                                        <p:cTn id="29" dur="770" fill="hold"/>
                                        <p:tgtEl>
                                          <p:spTgt spid="5">
                                            <p:txEl>
                                              <p:pRg st="0" end="0"/>
                                            </p:txEl>
                                          </p:spTgt>
                                        </p:tgtEl>
                                        <p:attrNameLst>
                                          <p:attrName>ppt_x</p:attrName>
                                        </p:attrNameLst>
                                      </p:cBhvr>
                                      <p:to>
                                        <p:strVal val="(0.5)"/>
                                      </p:to>
                                    </p:set>
                                    <p:anim from="(0.5)" to="(#ppt_x)" calcmode="lin" valueType="num">
                                      <p:cBhvr>
                                        <p:cTn id="30" dur="1230" accel="100000" fill="hold">
                                          <p:stCondLst>
                                            <p:cond delay="770"/>
                                          </p:stCondLst>
                                        </p:cTn>
                                        <p:tgtEl>
                                          <p:spTgt spid="5">
                                            <p:txEl>
                                              <p:pRg st="0" end="0"/>
                                            </p:txEl>
                                          </p:spTgt>
                                        </p:tgtEl>
                                        <p:attrNameLst>
                                          <p:attrName>ppt_x</p:attrName>
                                        </p:attrNameLst>
                                      </p:cBhvr>
                                    </p:anim>
                                    <p:set>
                                      <p:cBhvr>
                                        <p:cTn id="31" dur="770" fill="hold"/>
                                        <p:tgtEl>
                                          <p:spTgt spid="5">
                                            <p:txEl>
                                              <p:pRg st="0" end="0"/>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0" end="0"/>
                                            </p:txEl>
                                          </p:spTgt>
                                        </p:tgtEl>
                                        <p:attrNameLst>
                                          <p:attrName>ppt_y</p:attrName>
                                        </p:attrNameLst>
                                      </p:cBhvr>
                                    </p:anim>
                                  </p:childTnLst>
                                </p:cTn>
                              </p:par>
                              <p:par>
                                <p:cTn id="33" presetID="51"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770" decel="100000"/>
                                        <p:tgtEl>
                                          <p:spTgt spid="5">
                                            <p:txEl>
                                              <p:pRg st="1" end="1"/>
                                            </p:txEl>
                                          </p:spTgt>
                                        </p:tgtEl>
                                      </p:cBhvr>
                                    </p:animEffect>
                                    <p:animScale>
                                      <p:cBhvr>
                                        <p:cTn id="36" dur="770" decel="100000"/>
                                        <p:tgtEl>
                                          <p:spTgt spid="5">
                                            <p:txEl>
                                              <p:pRg st="1" end="1"/>
                                            </p:txEl>
                                          </p:spTgt>
                                        </p:tgtEl>
                                      </p:cBhvr>
                                      <p:from x="10000" y="10000"/>
                                      <p:to x="200000" y="450000"/>
                                    </p:animScale>
                                    <p:animScale>
                                      <p:cBhvr>
                                        <p:cTn id="37" dur="1230" accel="100000" fill="hold">
                                          <p:stCondLst>
                                            <p:cond delay="770"/>
                                          </p:stCondLst>
                                        </p:cTn>
                                        <p:tgtEl>
                                          <p:spTgt spid="5">
                                            <p:txEl>
                                              <p:pRg st="1" end="1"/>
                                            </p:txEl>
                                          </p:spTgt>
                                        </p:tgtEl>
                                      </p:cBhvr>
                                      <p:from x="200000" y="450000"/>
                                      <p:to x="100000" y="100000"/>
                                    </p:animScale>
                                    <p:set>
                                      <p:cBhvr>
                                        <p:cTn id="38" dur="770" fill="hold"/>
                                        <p:tgtEl>
                                          <p:spTgt spid="5">
                                            <p:txEl>
                                              <p:pRg st="1" end="1"/>
                                            </p:txEl>
                                          </p:spTgt>
                                        </p:tgtEl>
                                        <p:attrNameLst>
                                          <p:attrName>ppt_x</p:attrName>
                                        </p:attrNameLst>
                                      </p:cBhvr>
                                      <p:to>
                                        <p:strVal val="(0.5)"/>
                                      </p:to>
                                    </p:set>
                                    <p:anim from="(0.5)" to="(#ppt_x)" calcmode="lin" valueType="num">
                                      <p:cBhvr>
                                        <p:cTn id="39" dur="1230" accel="100000" fill="hold">
                                          <p:stCondLst>
                                            <p:cond delay="770"/>
                                          </p:stCondLst>
                                        </p:cTn>
                                        <p:tgtEl>
                                          <p:spTgt spid="5">
                                            <p:txEl>
                                              <p:pRg st="1" end="1"/>
                                            </p:txEl>
                                          </p:spTgt>
                                        </p:tgtEl>
                                        <p:attrNameLst>
                                          <p:attrName>ppt_x</p:attrName>
                                        </p:attrNameLst>
                                      </p:cBhvr>
                                    </p:anim>
                                    <p:set>
                                      <p:cBhvr>
                                        <p:cTn id="40" dur="770" fill="hold"/>
                                        <p:tgtEl>
                                          <p:spTgt spid="5">
                                            <p:txEl>
                                              <p:pRg st="1" end="1"/>
                                            </p:txEl>
                                          </p:spTgt>
                                        </p:tgtEl>
                                        <p:attrNameLst>
                                          <p:attrName>ppt_y</p:attrName>
                                        </p:attrNameLst>
                                      </p:cBhvr>
                                      <p:to>
                                        <p:strVal val="(#ppt_y+0.4)"/>
                                      </p:to>
                                    </p:set>
                                    <p:anim from="(#ppt_y+0.4)" to="(#ppt_y)" calcmode="lin" valueType="num">
                                      <p:cBhvr>
                                        <p:cTn id="41" dur="1230" accel="100000" fill="hold">
                                          <p:stCondLst>
                                            <p:cond delay="770"/>
                                          </p:stCondLst>
                                        </p:cTn>
                                        <p:tgtEl>
                                          <p:spTgt spid="5">
                                            <p:txEl>
                                              <p:pRg st="1" end="1"/>
                                            </p:txEl>
                                          </p:spTgt>
                                        </p:tgtEl>
                                        <p:attrNameLst>
                                          <p:attrName>ppt_y</p:attrName>
                                        </p:attrNameLst>
                                      </p:cBhvr>
                                    </p:anim>
                                  </p:childTnLst>
                                </p:cTn>
                              </p:par>
                              <p:par>
                                <p:cTn id="42" presetID="51"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770" decel="100000"/>
                                        <p:tgtEl>
                                          <p:spTgt spid="5">
                                            <p:txEl>
                                              <p:pRg st="2" end="2"/>
                                            </p:txEl>
                                          </p:spTgt>
                                        </p:tgtEl>
                                      </p:cBhvr>
                                    </p:animEffect>
                                    <p:animScale>
                                      <p:cBhvr>
                                        <p:cTn id="45" dur="770" decel="100000"/>
                                        <p:tgtEl>
                                          <p:spTgt spid="5">
                                            <p:txEl>
                                              <p:pRg st="2" end="2"/>
                                            </p:txEl>
                                          </p:spTgt>
                                        </p:tgtEl>
                                      </p:cBhvr>
                                      <p:from x="10000" y="10000"/>
                                      <p:to x="200000" y="450000"/>
                                    </p:animScale>
                                    <p:animScale>
                                      <p:cBhvr>
                                        <p:cTn id="46" dur="1230" accel="100000" fill="hold">
                                          <p:stCondLst>
                                            <p:cond delay="770"/>
                                          </p:stCondLst>
                                        </p:cTn>
                                        <p:tgtEl>
                                          <p:spTgt spid="5">
                                            <p:txEl>
                                              <p:pRg st="2" end="2"/>
                                            </p:txEl>
                                          </p:spTgt>
                                        </p:tgtEl>
                                      </p:cBhvr>
                                      <p:from x="200000" y="450000"/>
                                      <p:to x="100000" y="100000"/>
                                    </p:animScale>
                                    <p:set>
                                      <p:cBhvr>
                                        <p:cTn id="47" dur="770" fill="hold"/>
                                        <p:tgtEl>
                                          <p:spTgt spid="5">
                                            <p:txEl>
                                              <p:pRg st="2" end="2"/>
                                            </p:txEl>
                                          </p:spTgt>
                                        </p:tgtEl>
                                        <p:attrNameLst>
                                          <p:attrName>ppt_x</p:attrName>
                                        </p:attrNameLst>
                                      </p:cBhvr>
                                      <p:to>
                                        <p:strVal val="(0.5)"/>
                                      </p:to>
                                    </p:set>
                                    <p:anim from="(0.5)" to="(#ppt_x)" calcmode="lin" valueType="num">
                                      <p:cBhvr>
                                        <p:cTn id="48" dur="1230" accel="100000" fill="hold">
                                          <p:stCondLst>
                                            <p:cond delay="770"/>
                                          </p:stCondLst>
                                        </p:cTn>
                                        <p:tgtEl>
                                          <p:spTgt spid="5">
                                            <p:txEl>
                                              <p:pRg st="2" end="2"/>
                                            </p:txEl>
                                          </p:spTgt>
                                        </p:tgtEl>
                                        <p:attrNameLst>
                                          <p:attrName>ppt_x</p:attrName>
                                        </p:attrNameLst>
                                      </p:cBhvr>
                                    </p:anim>
                                    <p:set>
                                      <p:cBhvr>
                                        <p:cTn id="49" dur="770" fill="hold"/>
                                        <p:tgtEl>
                                          <p:spTgt spid="5">
                                            <p:txEl>
                                              <p:pRg st="2" end="2"/>
                                            </p:txEl>
                                          </p:spTgt>
                                        </p:tgtEl>
                                        <p:attrNameLst>
                                          <p:attrName>ppt_y</p:attrName>
                                        </p:attrNameLst>
                                      </p:cBhvr>
                                      <p:to>
                                        <p:strVal val="(#ppt_y+0.4)"/>
                                      </p:to>
                                    </p:set>
                                    <p:anim from="(#ppt_y+0.4)" to="(#ppt_y)" calcmode="lin" valueType="num">
                                      <p:cBhvr>
                                        <p:cTn id="50" dur="1230" accel="100000" fill="hold">
                                          <p:stCondLst>
                                            <p:cond delay="770"/>
                                          </p:stCondLst>
                                        </p:cTn>
                                        <p:tgtEl>
                                          <p:spTgt spid="5">
                                            <p:txEl>
                                              <p:pRg st="2" end="2"/>
                                            </p:txEl>
                                          </p:spTgt>
                                        </p:tgtEl>
                                        <p:attrNameLst>
                                          <p:attrName>ppt_y</p:attrName>
                                        </p:attrNameLst>
                                      </p:cBhvr>
                                    </p:anim>
                                  </p:childTnLst>
                                </p:cTn>
                              </p:par>
                              <p:par>
                                <p:cTn id="51" presetID="51" presetClass="entr" presetSubtype="0" fill="hold" nodeType="with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770" decel="100000"/>
                                        <p:tgtEl>
                                          <p:spTgt spid="5">
                                            <p:txEl>
                                              <p:pRg st="3" end="3"/>
                                            </p:txEl>
                                          </p:spTgt>
                                        </p:tgtEl>
                                      </p:cBhvr>
                                    </p:animEffect>
                                    <p:animScale>
                                      <p:cBhvr>
                                        <p:cTn id="54" dur="770" decel="100000"/>
                                        <p:tgtEl>
                                          <p:spTgt spid="5">
                                            <p:txEl>
                                              <p:pRg st="3" end="3"/>
                                            </p:txEl>
                                          </p:spTgt>
                                        </p:tgtEl>
                                      </p:cBhvr>
                                      <p:from x="10000" y="10000"/>
                                      <p:to x="200000" y="450000"/>
                                    </p:animScale>
                                    <p:animScale>
                                      <p:cBhvr>
                                        <p:cTn id="55" dur="1230" accel="100000" fill="hold">
                                          <p:stCondLst>
                                            <p:cond delay="770"/>
                                          </p:stCondLst>
                                        </p:cTn>
                                        <p:tgtEl>
                                          <p:spTgt spid="5">
                                            <p:txEl>
                                              <p:pRg st="3" end="3"/>
                                            </p:txEl>
                                          </p:spTgt>
                                        </p:tgtEl>
                                      </p:cBhvr>
                                      <p:from x="200000" y="450000"/>
                                      <p:to x="100000" y="100000"/>
                                    </p:animScale>
                                    <p:set>
                                      <p:cBhvr>
                                        <p:cTn id="56" dur="770" fill="hold"/>
                                        <p:tgtEl>
                                          <p:spTgt spid="5">
                                            <p:txEl>
                                              <p:pRg st="3" end="3"/>
                                            </p:txEl>
                                          </p:spTgt>
                                        </p:tgtEl>
                                        <p:attrNameLst>
                                          <p:attrName>ppt_x</p:attrName>
                                        </p:attrNameLst>
                                      </p:cBhvr>
                                      <p:to>
                                        <p:strVal val="(0.5)"/>
                                      </p:to>
                                    </p:set>
                                    <p:anim from="(0.5)" to="(#ppt_x)" calcmode="lin" valueType="num">
                                      <p:cBhvr>
                                        <p:cTn id="57" dur="1230" accel="100000" fill="hold">
                                          <p:stCondLst>
                                            <p:cond delay="770"/>
                                          </p:stCondLst>
                                        </p:cTn>
                                        <p:tgtEl>
                                          <p:spTgt spid="5">
                                            <p:txEl>
                                              <p:pRg st="3" end="3"/>
                                            </p:txEl>
                                          </p:spTgt>
                                        </p:tgtEl>
                                        <p:attrNameLst>
                                          <p:attrName>ppt_x</p:attrName>
                                        </p:attrNameLst>
                                      </p:cBhvr>
                                    </p:anim>
                                    <p:set>
                                      <p:cBhvr>
                                        <p:cTn id="58" dur="770" fill="hold"/>
                                        <p:tgtEl>
                                          <p:spTgt spid="5">
                                            <p:txEl>
                                              <p:pRg st="3" end="3"/>
                                            </p:txEl>
                                          </p:spTgt>
                                        </p:tgtEl>
                                        <p:attrNameLst>
                                          <p:attrName>ppt_y</p:attrName>
                                        </p:attrNameLst>
                                      </p:cBhvr>
                                      <p:to>
                                        <p:strVal val="(#ppt_y+0.4)"/>
                                      </p:to>
                                    </p:set>
                                    <p:anim from="(#ppt_y+0.4)" to="(#ppt_y)" calcmode="lin" valueType="num">
                                      <p:cBhvr>
                                        <p:cTn id="59" dur="1230" accel="100000" fill="hold">
                                          <p:stCondLst>
                                            <p:cond delay="770"/>
                                          </p:stCondLst>
                                        </p:cTn>
                                        <p:tgtEl>
                                          <p:spTgt spid="5">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400" dirty="0" smtClean="0">
                <a:solidFill>
                  <a:srgbClr val="002060"/>
                </a:solidFill>
              </a:rPr>
              <a:t>Zariat MAQDSA MARIAM(Oct12-13 2019 Saturday and Sunday.  </a:t>
            </a:r>
            <a:endParaRPr lang="en-US" sz="44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sp>
        <p:nvSpPr>
          <p:cNvPr id="5" name="Content Placeholder 4"/>
          <p:cNvSpPr>
            <a:spLocks noGrp="1"/>
          </p:cNvSpPr>
          <p:nvPr>
            <p:ph idx="1"/>
          </p:nvPr>
        </p:nvSpPr>
        <p:spPr>
          <a:xfrm>
            <a:off x="5181600" y="1295400"/>
            <a:ext cx="3962400" cy="5562600"/>
          </a:xfrm>
          <a:blipFill>
            <a:blip r:embed="rId3"/>
            <a:tile tx="0" ty="0" sx="100000" sy="100000" flip="none" algn="tl"/>
          </a:blipFill>
        </p:spPr>
        <p:txBody>
          <a:bodyPr/>
          <a:lstStyle/>
          <a:p>
            <a:endParaRPr lang="en-US" dirty="0"/>
          </a:p>
        </p:txBody>
      </p:sp>
      <p:pic>
        <p:nvPicPr>
          <p:cNvPr id="14338" name="Picture 2" descr="C:\Users\laptop point\Desktop\WhatsApp Image 2019-10-29 at 12.05.43.jpeg"/>
          <p:cNvPicPr>
            <a:picLocks noChangeAspect="1" noChangeArrowheads="1"/>
          </p:cNvPicPr>
          <p:nvPr/>
        </p:nvPicPr>
        <p:blipFill>
          <a:blip r:embed="rId4"/>
          <a:srcRect/>
          <a:stretch>
            <a:fillRect/>
          </a:stretch>
        </p:blipFill>
        <p:spPr bwMode="auto">
          <a:xfrm>
            <a:off x="0" y="1219200"/>
            <a:ext cx="9144000" cy="56388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2000"/>
                                        <p:tgtEl>
                                          <p:spTgt spid="14338"/>
                                        </p:tgtEl>
                                      </p:cBhvr>
                                    </p:animEffect>
                                    <p:anim calcmode="lin" valueType="num">
                                      <p:cBhvr>
                                        <p:cTn id="19" dur="2000" fill="hold"/>
                                        <p:tgtEl>
                                          <p:spTgt spid="14338"/>
                                        </p:tgtEl>
                                        <p:attrNameLst>
                                          <p:attrName>style.rotation</p:attrName>
                                        </p:attrNameLst>
                                      </p:cBhvr>
                                      <p:tavLst>
                                        <p:tav tm="0">
                                          <p:val>
                                            <p:fltVal val="720"/>
                                          </p:val>
                                        </p:tav>
                                        <p:tav tm="100000">
                                          <p:val>
                                            <p:fltVal val="0"/>
                                          </p:val>
                                        </p:tav>
                                      </p:tavLst>
                                    </p:anim>
                                    <p:anim calcmode="lin" valueType="num">
                                      <p:cBhvr>
                                        <p:cTn id="20" dur="2000" fill="hold"/>
                                        <p:tgtEl>
                                          <p:spTgt spid="14338"/>
                                        </p:tgtEl>
                                        <p:attrNameLst>
                                          <p:attrName>ppt_h</p:attrName>
                                        </p:attrNameLst>
                                      </p:cBhvr>
                                      <p:tavLst>
                                        <p:tav tm="0">
                                          <p:val>
                                            <p:fltVal val="0"/>
                                          </p:val>
                                        </p:tav>
                                        <p:tav tm="100000">
                                          <p:val>
                                            <p:strVal val="#ppt_h"/>
                                          </p:val>
                                        </p:tav>
                                      </p:tavLst>
                                    </p:anim>
                                    <p:anim calcmode="lin" valueType="num">
                                      <p:cBhvr>
                                        <p:cTn id="21" dur="2000" fill="hold"/>
                                        <p:tgtEl>
                                          <p:spTgt spid="14338"/>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nodePh="1">
                                  <p:stCondLst>
                                    <p:cond delay="0"/>
                                  </p:stCondLst>
                                  <p:endCondLst>
                                    <p:cond evt="begin" delay="0">
                                      <p:tn val="24"/>
                                    </p:cond>
                                  </p:end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770" decel="100000"/>
                                        <p:tgtEl>
                                          <p:spTgt spid="5">
                                            <p:txEl>
                                              <p:pRg st="0" end="0"/>
                                            </p:txEl>
                                          </p:spTgt>
                                        </p:tgtEl>
                                      </p:cBhvr>
                                    </p:animEffect>
                                    <p:animScale>
                                      <p:cBhvr>
                                        <p:cTn id="27" dur="770" decel="100000"/>
                                        <p:tgtEl>
                                          <p:spTgt spid="5">
                                            <p:txEl>
                                              <p:pRg st="0" end="0"/>
                                            </p:txEl>
                                          </p:spTgt>
                                        </p:tgtEl>
                                      </p:cBhvr>
                                      <p:from x="10000" y="10000"/>
                                      <p:to x="200000" y="450000"/>
                                    </p:animScale>
                                    <p:animScale>
                                      <p:cBhvr>
                                        <p:cTn id="28" dur="1230" accel="100000" fill="hold">
                                          <p:stCondLst>
                                            <p:cond delay="770"/>
                                          </p:stCondLst>
                                        </p:cTn>
                                        <p:tgtEl>
                                          <p:spTgt spid="5">
                                            <p:txEl>
                                              <p:pRg st="0" end="0"/>
                                            </p:txEl>
                                          </p:spTgt>
                                        </p:tgtEl>
                                      </p:cBhvr>
                                      <p:from x="200000" y="450000"/>
                                      <p:to x="100000" y="100000"/>
                                    </p:animScale>
                                    <p:set>
                                      <p:cBhvr>
                                        <p:cTn id="29" dur="770" fill="hold"/>
                                        <p:tgtEl>
                                          <p:spTgt spid="5">
                                            <p:txEl>
                                              <p:pRg st="0" end="0"/>
                                            </p:txEl>
                                          </p:spTgt>
                                        </p:tgtEl>
                                        <p:attrNameLst>
                                          <p:attrName>ppt_x</p:attrName>
                                        </p:attrNameLst>
                                      </p:cBhvr>
                                      <p:to>
                                        <p:strVal val="(0.5)"/>
                                      </p:to>
                                    </p:set>
                                    <p:anim from="(0.5)" to="(#ppt_x)" calcmode="lin" valueType="num">
                                      <p:cBhvr>
                                        <p:cTn id="30" dur="1230" accel="100000" fill="hold">
                                          <p:stCondLst>
                                            <p:cond delay="770"/>
                                          </p:stCondLst>
                                        </p:cTn>
                                        <p:tgtEl>
                                          <p:spTgt spid="5">
                                            <p:txEl>
                                              <p:pRg st="0" end="0"/>
                                            </p:txEl>
                                          </p:spTgt>
                                        </p:tgtEl>
                                        <p:attrNameLst>
                                          <p:attrName>ppt_x</p:attrName>
                                        </p:attrNameLst>
                                      </p:cBhvr>
                                    </p:anim>
                                    <p:set>
                                      <p:cBhvr>
                                        <p:cTn id="31" dur="770" fill="hold"/>
                                        <p:tgtEl>
                                          <p:spTgt spid="5">
                                            <p:txEl>
                                              <p:pRg st="0" end="0"/>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400" dirty="0" smtClean="0">
                <a:solidFill>
                  <a:srgbClr val="002060"/>
                </a:solidFill>
              </a:rPr>
              <a:t>                TAJPoshi Oct (12-13) 2019 </a:t>
            </a:r>
            <a:endParaRPr lang="en-US" sz="44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pic>
        <p:nvPicPr>
          <p:cNvPr id="9" name="Picture 3" descr="C:\Users\laptop point\Downloads\72430341_2465892573501631_8447775701397929984_o (1).jpg"/>
          <p:cNvPicPr>
            <a:picLocks noChangeAspect="1" noChangeArrowheads="1"/>
          </p:cNvPicPr>
          <p:nvPr/>
        </p:nvPicPr>
        <p:blipFill>
          <a:blip r:embed="rId3"/>
          <a:srcRect/>
          <a:stretch>
            <a:fillRect/>
          </a:stretch>
        </p:blipFill>
        <p:spPr bwMode="auto">
          <a:xfrm>
            <a:off x="0" y="1143000"/>
            <a:ext cx="9144000" cy="5715000"/>
          </a:xfrm>
          <a:prstGeom prst="rect">
            <a:avLst/>
          </a:prstGeom>
          <a:noFill/>
        </p:spPr>
      </p:pic>
      <p:sp>
        <p:nvSpPr>
          <p:cNvPr id="10" name="Content Placeholder 9"/>
          <p:cNvSpPr>
            <a:spLocks noGrp="1"/>
          </p:cNvSpPr>
          <p:nvPr>
            <p:ph idx="1"/>
          </p:nvPr>
        </p:nvSpPr>
        <p:spPr>
          <a:xfrm flipV="1">
            <a:off x="3575050" y="6857998"/>
            <a:ext cx="5111750" cy="45719"/>
          </a:xfrm>
        </p:spPr>
        <p:txBody>
          <a:bodyPr>
            <a:normAutofit fontScale="25000" lnSpcReduction="20000"/>
          </a:bodyPr>
          <a:lstStyle/>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70" decel="100000"/>
                                        <p:tgtEl>
                                          <p:spTgt spid="9"/>
                                        </p:tgtEl>
                                      </p:cBhvr>
                                    </p:animEffect>
                                    <p:animScale>
                                      <p:cBhvr>
                                        <p:cTn id="19" dur="770" decel="100000"/>
                                        <p:tgtEl>
                                          <p:spTgt spid="9"/>
                                        </p:tgtEl>
                                      </p:cBhvr>
                                      <p:from x="10000" y="10000"/>
                                      <p:to x="200000" y="450000"/>
                                    </p:animScale>
                                    <p:animScale>
                                      <p:cBhvr>
                                        <p:cTn id="20" dur="1230" accel="100000" fill="hold">
                                          <p:stCondLst>
                                            <p:cond delay="770"/>
                                          </p:stCondLst>
                                        </p:cTn>
                                        <p:tgtEl>
                                          <p:spTgt spid="9"/>
                                        </p:tgtEl>
                                      </p:cBhvr>
                                      <p:from x="200000" y="450000"/>
                                      <p:to x="100000" y="100000"/>
                                    </p:animScale>
                                    <p:set>
                                      <p:cBhvr>
                                        <p:cTn id="21" dur="770" fill="hold"/>
                                        <p:tgtEl>
                                          <p:spTgt spid="9"/>
                                        </p:tgtEl>
                                        <p:attrNameLst>
                                          <p:attrName>ppt_x</p:attrName>
                                        </p:attrNameLst>
                                      </p:cBhvr>
                                      <p:to>
                                        <p:strVal val="(0.5)"/>
                                      </p:to>
                                    </p:set>
                                    <p:anim from="(0.5)" to="(#ppt_x)" calcmode="lin" valueType="num">
                                      <p:cBhvr>
                                        <p:cTn id="22" dur="1230" accel="100000" fill="hold">
                                          <p:stCondLst>
                                            <p:cond delay="770"/>
                                          </p:stCondLst>
                                        </p:cTn>
                                        <p:tgtEl>
                                          <p:spTgt spid="9"/>
                                        </p:tgtEl>
                                        <p:attrNameLst>
                                          <p:attrName>ppt_x</p:attrName>
                                        </p:attrNameLst>
                                      </p:cBhvr>
                                    </p:anim>
                                    <p:set>
                                      <p:cBhvr>
                                        <p:cTn id="23" dur="770" fill="hold"/>
                                        <p:tgtEl>
                                          <p:spTgt spid="9"/>
                                        </p:tgtEl>
                                        <p:attrNameLst>
                                          <p:attrName>ppt_y</p:attrName>
                                        </p:attrNameLst>
                                      </p:cBhvr>
                                      <p:to>
                                        <p:strVal val="(#ppt_y+0.4)"/>
                                      </p:to>
                                    </p:set>
                                    <p:anim from="(#ppt_y+0.4)" to="(#ppt_y)" calcmode="lin" valueType="num">
                                      <p:cBhvr>
                                        <p:cTn id="24"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400" dirty="0" smtClean="0">
                <a:solidFill>
                  <a:srgbClr val="002060"/>
                </a:solidFill>
              </a:rPr>
              <a:t>                TAJPoshi Oct (12-13) 2019 </a:t>
            </a:r>
            <a:endParaRPr lang="en-US" sz="44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sp>
        <p:nvSpPr>
          <p:cNvPr id="10" name="Content Placeholder 9"/>
          <p:cNvSpPr>
            <a:spLocks noGrp="1"/>
          </p:cNvSpPr>
          <p:nvPr>
            <p:ph idx="1"/>
          </p:nvPr>
        </p:nvSpPr>
        <p:spPr>
          <a:xfrm flipV="1">
            <a:off x="3575050" y="6857998"/>
            <a:ext cx="5111750" cy="45719"/>
          </a:xfrm>
        </p:spPr>
        <p:txBody>
          <a:bodyPr>
            <a:normAutofit fontScale="25000" lnSpcReduction="20000"/>
          </a:bodyPr>
          <a:lstStyle/>
          <a:p>
            <a:endParaRPr lang="en-US" dirty="0"/>
          </a:p>
        </p:txBody>
      </p:sp>
      <p:pic>
        <p:nvPicPr>
          <p:cNvPr id="6" name="Picture 5" descr="C:\Users\laptop point\Downloads\72196571_2465894310168124_2371262417763041280_o.jpg"/>
          <p:cNvPicPr>
            <a:picLocks noChangeAspect="1" noChangeArrowheads="1"/>
          </p:cNvPicPr>
          <p:nvPr/>
        </p:nvPicPr>
        <p:blipFill>
          <a:blip r:embed="rId3"/>
          <a:srcRect/>
          <a:stretch>
            <a:fillRect/>
          </a:stretch>
        </p:blipFill>
        <p:spPr bwMode="auto">
          <a:xfrm>
            <a:off x="0" y="1066800"/>
            <a:ext cx="9144000" cy="59436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 calcmode="lin" valueType="num">
                                      <p:cBhvr>
                                        <p:cTn id="20"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400" dirty="0" smtClean="0">
                <a:solidFill>
                  <a:srgbClr val="002060"/>
                </a:solidFill>
              </a:rPr>
              <a:t>                TAJ </a:t>
            </a:r>
            <a:r>
              <a:rPr lang="en-US" sz="4400" dirty="0" err="1" smtClean="0">
                <a:solidFill>
                  <a:srgbClr val="002060"/>
                </a:solidFill>
              </a:rPr>
              <a:t>Poshi</a:t>
            </a:r>
            <a:r>
              <a:rPr lang="en-US" sz="4400" dirty="0" smtClean="0">
                <a:solidFill>
                  <a:srgbClr val="002060"/>
                </a:solidFill>
              </a:rPr>
              <a:t> 2019 </a:t>
            </a:r>
            <a:endParaRPr lang="en-US" sz="44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pic>
        <p:nvPicPr>
          <p:cNvPr id="15367" name="Picture 7" descr="C:\Users\laptop point\Downloads\72215057_2465893603501528_6723910467418324992_o (1).jpg"/>
          <p:cNvPicPr>
            <a:picLocks noChangeAspect="1" noChangeArrowheads="1"/>
          </p:cNvPicPr>
          <p:nvPr/>
        </p:nvPicPr>
        <p:blipFill>
          <a:blip r:embed="rId3" cstate="print"/>
          <a:srcRect/>
          <a:stretch>
            <a:fillRect/>
          </a:stretch>
        </p:blipFill>
        <p:spPr bwMode="auto">
          <a:xfrm>
            <a:off x="0" y="1219200"/>
            <a:ext cx="3810000" cy="5638800"/>
          </a:xfrm>
          <a:prstGeom prst="rect">
            <a:avLst/>
          </a:prstGeom>
          <a:noFill/>
        </p:spPr>
      </p:pic>
      <p:pic>
        <p:nvPicPr>
          <p:cNvPr id="15368" name="Picture 8" descr="C:\Users\laptop point\Downloads\72216662_2465889383501950_4920715954825986048_o.jpg"/>
          <p:cNvPicPr>
            <a:picLocks noGrp="1" noChangeAspect="1" noChangeArrowheads="1"/>
          </p:cNvPicPr>
          <p:nvPr>
            <p:ph idx="1"/>
          </p:nvPr>
        </p:nvPicPr>
        <p:blipFill>
          <a:blip r:embed="rId4" cstate="print"/>
          <a:srcRect/>
          <a:stretch>
            <a:fillRect/>
          </a:stretch>
        </p:blipFill>
        <p:spPr bwMode="auto">
          <a:xfrm>
            <a:off x="3733800" y="1143000"/>
            <a:ext cx="5410200" cy="3505200"/>
          </a:xfrm>
          <a:prstGeom prst="rect">
            <a:avLst/>
          </a:prstGeom>
          <a:noFill/>
        </p:spPr>
      </p:pic>
      <p:pic>
        <p:nvPicPr>
          <p:cNvPr id="14338" name="Picture 2" descr="C:\Users\laptop point\Downloads\72860747_2465895016834720_4484727833129648128_o.jpg"/>
          <p:cNvPicPr>
            <a:picLocks noChangeAspect="1" noChangeArrowheads="1"/>
          </p:cNvPicPr>
          <p:nvPr/>
        </p:nvPicPr>
        <p:blipFill>
          <a:blip r:embed="rId5" cstate="print"/>
          <a:srcRect/>
          <a:stretch>
            <a:fillRect/>
          </a:stretch>
        </p:blipFill>
        <p:spPr bwMode="auto">
          <a:xfrm>
            <a:off x="3733800" y="3505200"/>
            <a:ext cx="5410200" cy="33528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5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6" dur="5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animEffect transition="in" filter="wheel(4)">
                                      <p:cBhvr>
                                        <p:cTn id="21" dur="2000"/>
                                        <p:tgtEl>
                                          <p:spTgt spid="15367"/>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fade">
                                      <p:cBhvr>
                                        <p:cTn id="26" dur="2000"/>
                                        <p:tgtEl>
                                          <p:spTgt spid="15368"/>
                                        </p:tgtEl>
                                      </p:cBhvr>
                                    </p:animEffect>
                                    <p:anim calcmode="lin" valueType="num">
                                      <p:cBhvr>
                                        <p:cTn id="27" dur="2000" fill="hold"/>
                                        <p:tgtEl>
                                          <p:spTgt spid="15368"/>
                                        </p:tgtEl>
                                        <p:attrNameLst>
                                          <p:attrName>style.rotation</p:attrName>
                                        </p:attrNameLst>
                                      </p:cBhvr>
                                      <p:tavLst>
                                        <p:tav tm="0">
                                          <p:val>
                                            <p:fltVal val="720"/>
                                          </p:val>
                                        </p:tav>
                                        <p:tav tm="100000">
                                          <p:val>
                                            <p:fltVal val="0"/>
                                          </p:val>
                                        </p:tav>
                                      </p:tavLst>
                                    </p:anim>
                                    <p:anim calcmode="lin" valueType="num">
                                      <p:cBhvr>
                                        <p:cTn id="28" dur="2000" fill="hold"/>
                                        <p:tgtEl>
                                          <p:spTgt spid="15368"/>
                                        </p:tgtEl>
                                        <p:attrNameLst>
                                          <p:attrName>ppt_h</p:attrName>
                                        </p:attrNameLst>
                                      </p:cBhvr>
                                      <p:tavLst>
                                        <p:tav tm="0">
                                          <p:val>
                                            <p:fltVal val="0"/>
                                          </p:val>
                                        </p:tav>
                                        <p:tav tm="100000">
                                          <p:val>
                                            <p:strVal val="#ppt_h"/>
                                          </p:val>
                                        </p:tav>
                                      </p:tavLst>
                                    </p:anim>
                                    <p:anim calcmode="lin" valueType="num">
                                      <p:cBhvr>
                                        <p:cTn id="29" dur="2000" fill="hold"/>
                                        <p:tgtEl>
                                          <p:spTgt spid="15368"/>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4338"/>
                                        </p:tgtEl>
                                        <p:attrNameLst>
                                          <p:attrName>style.visibility</p:attrName>
                                        </p:attrNameLst>
                                      </p:cBhvr>
                                      <p:to>
                                        <p:strVal val="visible"/>
                                      </p:to>
                                    </p:set>
                                    <p:animEffect transition="in" filter="wipe(down)">
                                      <p:cBhvr>
                                        <p:cTn id="34" dur="580">
                                          <p:stCondLst>
                                            <p:cond delay="0"/>
                                          </p:stCondLst>
                                        </p:cTn>
                                        <p:tgtEl>
                                          <p:spTgt spid="14338"/>
                                        </p:tgtEl>
                                      </p:cBhvr>
                                    </p:animEffect>
                                    <p:anim calcmode="lin" valueType="num">
                                      <p:cBhvr>
                                        <p:cTn id="35"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40" dur="26">
                                          <p:stCondLst>
                                            <p:cond delay="650"/>
                                          </p:stCondLst>
                                        </p:cTn>
                                        <p:tgtEl>
                                          <p:spTgt spid="14338"/>
                                        </p:tgtEl>
                                      </p:cBhvr>
                                      <p:to x="100000" y="60000"/>
                                    </p:animScale>
                                    <p:animScale>
                                      <p:cBhvr>
                                        <p:cTn id="41" dur="166" decel="50000">
                                          <p:stCondLst>
                                            <p:cond delay="676"/>
                                          </p:stCondLst>
                                        </p:cTn>
                                        <p:tgtEl>
                                          <p:spTgt spid="14338"/>
                                        </p:tgtEl>
                                      </p:cBhvr>
                                      <p:to x="100000" y="100000"/>
                                    </p:animScale>
                                    <p:animScale>
                                      <p:cBhvr>
                                        <p:cTn id="42" dur="26">
                                          <p:stCondLst>
                                            <p:cond delay="1312"/>
                                          </p:stCondLst>
                                        </p:cTn>
                                        <p:tgtEl>
                                          <p:spTgt spid="14338"/>
                                        </p:tgtEl>
                                      </p:cBhvr>
                                      <p:to x="100000" y="80000"/>
                                    </p:animScale>
                                    <p:animScale>
                                      <p:cBhvr>
                                        <p:cTn id="43" dur="166" decel="50000">
                                          <p:stCondLst>
                                            <p:cond delay="1338"/>
                                          </p:stCondLst>
                                        </p:cTn>
                                        <p:tgtEl>
                                          <p:spTgt spid="14338"/>
                                        </p:tgtEl>
                                      </p:cBhvr>
                                      <p:to x="100000" y="100000"/>
                                    </p:animScale>
                                    <p:animScale>
                                      <p:cBhvr>
                                        <p:cTn id="44" dur="26">
                                          <p:stCondLst>
                                            <p:cond delay="1642"/>
                                          </p:stCondLst>
                                        </p:cTn>
                                        <p:tgtEl>
                                          <p:spTgt spid="14338"/>
                                        </p:tgtEl>
                                      </p:cBhvr>
                                      <p:to x="100000" y="90000"/>
                                    </p:animScale>
                                    <p:animScale>
                                      <p:cBhvr>
                                        <p:cTn id="45" dur="166" decel="50000">
                                          <p:stCondLst>
                                            <p:cond delay="1668"/>
                                          </p:stCondLst>
                                        </p:cTn>
                                        <p:tgtEl>
                                          <p:spTgt spid="14338"/>
                                        </p:tgtEl>
                                      </p:cBhvr>
                                      <p:to x="100000" y="100000"/>
                                    </p:animScale>
                                    <p:animScale>
                                      <p:cBhvr>
                                        <p:cTn id="46" dur="26">
                                          <p:stCondLst>
                                            <p:cond delay="1808"/>
                                          </p:stCondLst>
                                        </p:cTn>
                                        <p:tgtEl>
                                          <p:spTgt spid="14338"/>
                                        </p:tgtEl>
                                      </p:cBhvr>
                                      <p:to x="100000" y="95000"/>
                                    </p:animScale>
                                    <p:animScale>
                                      <p:cBhvr>
                                        <p:cTn id="47" dur="166" decel="50000">
                                          <p:stCondLst>
                                            <p:cond delay="1834"/>
                                          </p:stCondLst>
                                        </p:cTn>
                                        <p:tgtEl>
                                          <p:spTgt spid="143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400" dirty="0" smtClean="0">
                <a:solidFill>
                  <a:srgbClr val="002060"/>
                </a:solidFill>
              </a:rPr>
              <a:t>                Some </a:t>
            </a:r>
            <a:r>
              <a:rPr lang="en-US" sz="4400" dirty="0" err="1" smtClean="0">
                <a:solidFill>
                  <a:srgbClr val="002060"/>
                </a:solidFill>
              </a:rPr>
              <a:t>Picturs</a:t>
            </a:r>
            <a:r>
              <a:rPr lang="en-US" sz="4400" dirty="0" smtClean="0">
                <a:solidFill>
                  <a:srgbClr val="002060"/>
                </a:solidFill>
              </a:rPr>
              <a:t> </a:t>
            </a:r>
            <a:endParaRPr lang="en-US" sz="44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pic>
        <p:nvPicPr>
          <p:cNvPr id="15363" name="Picture 3" descr="C:\Users\laptop point\Desktop\WhatsApp Image 2019-10-29 at 12.05.45.jpeg"/>
          <p:cNvPicPr>
            <a:picLocks noChangeAspect="1" noChangeArrowheads="1"/>
          </p:cNvPicPr>
          <p:nvPr/>
        </p:nvPicPr>
        <p:blipFill>
          <a:blip r:embed="rId3"/>
          <a:srcRect/>
          <a:stretch>
            <a:fillRect/>
          </a:stretch>
        </p:blipFill>
        <p:spPr bwMode="auto">
          <a:xfrm>
            <a:off x="4114800" y="3657600"/>
            <a:ext cx="5029200" cy="4038600"/>
          </a:xfrm>
          <a:prstGeom prst="rect">
            <a:avLst/>
          </a:prstGeom>
          <a:noFill/>
        </p:spPr>
      </p:pic>
      <p:pic>
        <p:nvPicPr>
          <p:cNvPr id="16385" name="Picture 1" descr="C:\Users\laptop point\Downloads\72983512_2465893440168211_3836625901047513088_o.jpg"/>
          <p:cNvPicPr>
            <a:picLocks noChangeAspect="1" noChangeArrowheads="1"/>
          </p:cNvPicPr>
          <p:nvPr/>
        </p:nvPicPr>
        <p:blipFill>
          <a:blip r:embed="rId4"/>
          <a:srcRect/>
          <a:stretch>
            <a:fillRect/>
          </a:stretch>
        </p:blipFill>
        <p:spPr bwMode="auto">
          <a:xfrm>
            <a:off x="0" y="1066800"/>
            <a:ext cx="4204855" cy="6019800"/>
          </a:xfrm>
          <a:prstGeom prst="rect">
            <a:avLst/>
          </a:prstGeom>
          <a:noFill/>
        </p:spPr>
      </p:pic>
      <p:pic>
        <p:nvPicPr>
          <p:cNvPr id="14338" name="Picture 2" descr="C:\Users\laptop point\Downloads\72311785_2465889823501906_3162568519522975744_o.jpg"/>
          <p:cNvPicPr>
            <a:picLocks noGrp="1" noChangeAspect="1" noChangeArrowheads="1"/>
          </p:cNvPicPr>
          <p:nvPr>
            <p:ph idx="1"/>
          </p:nvPr>
        </p:nvPicPr>
        <p:blipFill>
          <a:blip r:embed="rId5"/>
          <a:srcRect/>
          <a:stretch>
            <a:fillRect/>
          </a:stretch>
        </p:blipFill>
        <p:spPr bwMode="auto">
          <a:xfrm>
            <a:off x="3575050" y="1219200"/>
            <a:ext cx="5568950" cy="3897313"/>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5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6" dur="5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nodeType="clickEffect">
                                  <p:stCondLst>
                                    <p:cond delay="0"/>
                                  </p:stCondLst>
                                  <p:childTnLst>
                                    <p:set>
                                      <p:cBhvr>
                                        <p:cTn id="20" dur="1" fill="hold">
                                          <p:stCondLst>
                                            <p:cond delay="0"/>
                                          </p:stCondLst>
                                        </p:cTn>
                                        <p:tgtEl>
                                          <p:spTgt spid="15363"/>
                                        </p:tgtEl>
                                        <p:attrNameLst>
                                          <p:attrName>style.visibility</p:attrName>
                                        </p:attrNameLst>
                                      </p:cBhvr>
                                      <p:to>
                                        <p:strVal val="visible"/>
                                      </p:to>
                                    </p:set>
                                    <p:animEffect transition="in" filter="fade">
                                      <p:cBhvr>
                                        <p:cTn id="21" dur="770" decel="100000"/>
                                        <p:tgtEl>
                                          <p:spTgt spid="15363"/>
                                        </p:tgtEl>
                                      </p:cBhvr>
                                    </p:animEffect>
                                    <p:animScale>
                                      <p:cBhvr>
                                        <p:cTn id="22" dur="770" decel="100000"/>
                                        <p:tgtEl>
                                          <p:spTgt spid="15363"/>
                                        </p:tgtEl>
                                      </p:cBhvr>
                                      <p:from x="10000" y="10000"/>
                                      <p:to x="200000" y="450000"/>
                                    </p:animScale>
                                    <p:animScale>
                                      <p:cBhvr>
                                        <p:cTn id="23" dur="1230" accel="100000" fill="hold">
                                          <p:stCondLst>
                                            <p:cond delay="770"/>
                                          </p:stCondLst>
                                        </p:cTn>
                                        <p:tgtEl>
                                          <p:spTgt spid="15363"/>
                                        </p:tgtEl>
                                      </p:cBhvr>
                                      <p:from x="200000" y="450000"/>
                                      <p:to x="100000" y="100000"/>
                                    </p:animScale>
                                    <p:set>
                                      <p:cBhvr>
                                        <p:cTn id="24" dur="770" fill="hold"/>
                                        <p:tgtEl>
                                          <p:spTgt spid="15363"/>
                                        </p:tgtEl>
                                        <p:attrNameLst>
                                          <p:attrName>ppt_x</p:attrName>
                                        </p:attrNameLst>
                                      </p:cBhvr>
                                      <p:to>
                                        <p:strVal val="(0.5)"/>
                                      </p:to>
                                    </p:set>
                                    <p:anim from="(0.5)" to="(#ppt_x)" calcmode="lin" valueType="num">
                                      <p:cBhvr>
                                        <p:cTn id="25" dur="1230" accel="100000" fill="hold">
                                          <p:stCondLst>
                                            <p:cond delay="770"/>
                                          </p:stCondLst>
                                        </p:cTn>
                                        <p:tgtEl>
                                          <p:spTgt spid="15363"/>
                                        </p:tgtEl>
                                        <p:attrNameLst>
                                          <p:attrName>ppt_x</p:attrName>
                                        </p:attrNameLst>
                                      </p:cBhvr>
                                    </p:anim>
                                    <p:set>
                                      <p:cBhvr>
                                        <p:cTn id="26" dur="770" fill="hold"/>
                                        <p:tgtEl>
                                          <p:spTgt spid="15363"/>
                                        </p:tgtEl>
                                        <p:attrNameLst>
                                          <p:attrName>ppt_y</p:attrName>
                                        </p:attrNameLst>
                                      </p:cBhvr>
                                      <p:to>
                                        <p:strVal val="(#ppt_y+0.4)"/>
                                      </p:to>
                                    </p:set>
                                    <p:anim from="(#ppt_y+0.4)" to="(#ppt_y)" calcmode="lin" valueType="num">
                                      <p:cBhvr>
                                        <p:cTn id="27" dur="1230" accel="100000" fill="hold">
                                          <p:stCondLst>
                                            <p:cond delay="770"/>
                                          </p:stCondLst>
                                        </p:cTn>
                                        <p:tgtEl>
                                          <p:spTgt spid="15363"/>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iterate type="lt">
                                    <p:tmPct val="10000"/>
                                  </p:iterate>
                                  <p:childTnLst>
                                    <p:set>
                                      <p:cBhvr>
                                        <p:cTn id="31" dur="1" fill="hold">
                                          <p:stCondLst>
                                            <p:cond delay="0"/>
                                          </p:stCondLst>
                                        </p:cTn>
                                        <p:tgtEl>
                                          <p:spTgt spid="14338"/>
                                        </p:tgtEl>
                                        <p:attrNameLst>
                                          <p:attrName>style.visibility</p:attrName>
                                        </p:attrNameLst>
                                      </p:cBhvr>
                                      <p:to>
                                        <p:strVal val="visible"/>
                                      </p:to>
                                    </p:set>
                                    <p:animEffect transition="in" filter="fade">
                                      <p:cBhvr>
                                        <p:cTn id="32" dur="2000"/>
                                        <p:tgtEl>
                                          <p:spTgt spid="14338"/>
                                        </p:tgtEl>
                                      </p:cBhvr>
                                    </p:animEffect>
                                    <p:anim calcmode="lin" valueType="num">
                                      <p:cBhvr>
                                        <p:cTn id="33" dur="2000" fill="hold"/>
                                        <p:tgtEl>
                                          <p:spTgt spid="14338"/>
                                        </p:tgtEl>
                                        <p:attrNameLst>
                                          <p:attrName>ppt_w</p:attrName>
                                        </p:attrNameLst>
                                      </p:cBhvr>
                                      <p:tavLst>
                                        <p:tav tm="0" fmla="#ppt_w*sin(2.5*pi*$)">
                                          <p:val>
                                            <p:fltVal val="0"/>
                                          </p:val>
                                        </p:tav>
                                        <p:tav tm="100000">
                                          <p:val>
                                            <p:fltVal val="1"/>
                                          </p:val>
                                        </p:tav>
                                      </p:tavLst>
                                    </p:anim>
                                    <p:anim calcmode="lin" valueType="num">
                                      <p:cBhvr>
                                        <p:cTn id="34" dur="2000" fill="hold"/>
                                        <p:tgtEl>
                                          <p:spTgt spid="143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400" dirty="0" smtClean="0">
                <a:solidFill>
                  <a:srgbClr val="002060"/>
                </a:solidFill>
              </a:rPr>
              <a:t>            Healing service</a:t>
            </a:r>
            <a:endParaRPr lang="en-US" sz="44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pic>
        <p:nvPicPr>
          <p:cNvPr id="27651" name="Picture 3" descr="C:\Users\laptop point\Downloads\72283550_2465894873501401_8304748072055865344_o (1).jpg"/>
          <p:cNvPicPr>
            <a:picLocks noChangeAspect="1" noChangeArrowheads="1"/>
          </p:cNvPicPr>
          <p:nvPr/>
        </p:nvPicPr>
        <p:blipFill>
          <a:blip r:embed="rId3"/>
          <a:srcRect/>
          <a:stretch>
            <a:fillRect/>
          </a:stretch>
        </p:blipFill>
        <p:spPr bwMode="auto">
          <a:xfrm>
            <a:off x="0" y="1219200"/>
            <a:ext cx="4267200" cy="5638800"/>
          </a:xfrm>
          <a:prstGeom prst="rect">
            <a:avLst/>
          </a:prstGeom>
          <a:noFill/>
        </p:spPr>
      </p:pic>
      <p:sp>
        <p:nvSpPr>
          <p:cNvPr id="6" name="Content Placeholder 5"/>
          <p:cNvSpPr>
            <a:spLocks noGrp="1"/>
          </p:cNvSpPr>
          <p:nvPr>
            <p:ph idx="1"/>
          </p:nvPr>
        </p:nvSpPr>
        <p:spPr>
          <a:xfrm>
            <a:off x="4038600" y="1219200"/>
            <a:ext cx="4953000" cy="5638800"/>
          </a:xfrm>
        </p:spPr>
        <p:txBody>
          <a:bodyPr/>
          <a:lstStyle/>
          <a:p>
            <a:r>
              <a:rPr lang="en-US" dirty="0" smtClean="0">
                <a:solidFill>
                  <a:srgbClr val="002060"/>
                </a:solidFill>
              </a:rPr>
              <a:t>Healing service </a:t>
            </a:r>
          </a:p>
          <a:p>
            <a:r>
              <a:rPr lang="en-US" dirty="0" smtClean="0">
                <a:solidFill>
                  <a:srgbClr val="002060"/>
                </a:solidFill>
              </a:rPr>
              <a:t>Rev. Fr. </a:t>
            </a:r>
            <a:r>
              <a:rPr lang="en-US" dirty="0" err="1" smtClean="0">
                <a:solidFill>
                  <a:srgbClr val="002060"/>
                </a:solidFill>
              </a:rPr>
              <a:t>Maqsood</a:t>
            </a:r>
            <a:r>
              <a:rPr lang="en-US" dirty="0" smtClean="0">
                <a:solidFill>
                  <a:srgbClr val="002060"/>
                </a:solidFill>
              </a:rPr>
              <a:t> Nazir OMI, Fr </a:t>
            </a:r>
            <a:r>
              <a:rPr lang="en-US" dirty="0" err="1" smtClean="0">
                <a:solidFill>
                  <a:srgbClr val="002060"/>
                </a:solidFill>
              </a:rPr>
              <a:t>Waqas</a:t>
            </a:r>
            <a:r>
              <a:rPr lang="en-US" dirty="0" smtClean="0">
                <a:solidFill>
                  <a:srgbClr val="002060"/>
                </a:solidFill>
              </a:rPr>
              <a:t> </a:t>
            </a:r>
            <a:r>
              <a:rPr lang="en-US" dirty="0" err="1" smtClean="0">
                <a:solidFill>
                  <a:srgbClr val="002060"/>
                </a:solidFill>
              </a:rPr>
              <a:t>Raza</a:t>
            </a:r>
            <a:r>
              <a:rPr lang="en-US" dirty="0" smtClean="0">
                <a:solidFill>
                  <a:srgbClr val="002060"/>
                </a:solidFill>
              </a:rPr>
              <a:t> OMI. </a:t>
            </a:r>
          </a:p>
          <a:p>
            <a:r>
              <a:rPr lang="en-US" dirty="0" smtClean="0">
                <a:solidFill>
                  <a:srgbClr val="002060"/>
                </a:solidFill>
              </a:rPr>
              <a:t>Catechists. </a:t>
            </a:r>
          </a:p>
          <a:p>
            <a:r>
              <a:rPr lang="en-US" dirty="0" smtClean="0">
                <a:solidFill>
                  <a:srgbClr val="002060"/>
                </a:solidFill>
              </a:rPr>
              <a:t>Choir group  </a:t>
            </a:r>
            <a:endParaRPr lang="en-US" dirty="0">
              <a:solidFill>
                <a:srgbClr val="00206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5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6" dur="5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nodeType="clickEffect">
                                  <p:stCondLst>
                                    <p:cond delay="0"/>
                                  </p:stCondLst>
                                  <p:childTnLst>
                                    <p:set>
                                      <p:cBhvr>
                                        <p:cTn id="20" dur="1" fill="hold">
                                          <p:stCondLst>
                                            <p:cond delay="0"/>
                                          </p:stCondLst>
                                        </p:cTn>
                                        <p:tgtEl>
                                          <p:spTgt spid="27651"/>
                                        </p:tgtEl>
                                        <p:attrNameLst>
                                          <p:attrName>style.visibility</p:attrName>
                                        </p:attrNameLst>
                                      </p:cBhvr>
                                      <p:to>
                                        <p:strVal val="visible"/>
                                      </p:to>
                                    </p:set>
                                    <p:animEffect transition="in" filter="fade">
                                      <p:cBhvr>
                                        <p:cTn id="21" dur="770" decel="100000"/>
                                        <p:tgtEl>
                                          <p:spTgt spid="27651"/>
                                        </p:tgtEl>
                                      </p:cBhvr>
                                    </p:animEffect>
                                    <p:animScale>
                                      <p:cBhvr>
                                        <p:cTn id="22" dur="770" decel="100000"/>
                                        <p:tgtEl>
                                          <p:spTgt spid="27651"/>
                                        </p:tgtEl>
                                      </p:cBhvr>
                                      <p:from x="10000" y="10000"/>
                                      <p:to x="200000" y="450000"/>
                                    </p:animScale>
                                    <p:animScale>
                                      <p:cBhvr>
                                        <p:cTn id="23" dur="1230" accel="100000" fill="hold">
                                          <p:stCondLst>
                                            <p:cond delay="770"/>
                                          </p:stCondLst>
                                        </p:cTn>
                                        <p:tgtEl>
                                          <p:spTgt spid="27651"/>
                                        </p:tgtEl>
                                      </p:cBhvr>
                                      <p:from x="200000" y="450000"/>
                                      <p:to x="100000" y="100000"/>
                                    </p:animScale>
                                    <p:set>
                                      <p:cBhvr>
                                        <p:cTn id="24" dur="770" fill="hold"/>
                                        <p:tgtEl>
                                          <p:spTgt spid="27651"/>
                                        </p:tgtEl>
                                        <p:attrNameLst>
                                          <p:attrName>ppt_x</p:attrName>
                                        </p:attrNameLst>
                                      </p:cBhvr>
                                      <p:to>
                                        <p:strVal val="(0.5)"/>
                                      </p:to>
                                    </p:set>
                                    <p:anim from="(0.5)" to="(#ppt_x)" calcmode="lin" valueType="num">
                                      <p:cBhvr>
                                        <p:cTn id="25" dur="1230" accel="100000" fill="hold">
                                          <p:stCondLst>
                                            <p:cond delay="770"/>
                                          </p:stCondLst>
                                        </p:cTn>
                                        <p:tgtEl>
                                          <p:spTgt spid="27651"/>
                                        </p:tgtEl>
                                        <p:attrNameLst>
                                          <p:attrName>ppt_x</p:attrName>
                                        </p:attrNameLst>
                                      </p:cBhvr>
                                    </p:anim>
                                    <p:set>
                                      <p:cBhvr>
                                        <p:cTn id="26" dur="770" fill="hold"/>
                                        <p:tgtEl>
                                          <p:spTgt spid="27651"/>
                                        </p:tgtEl>
                                        <p:attrNameLst>
                                          <p:attrName>ppt_y</p:attrName>
                                        </p:attrNameLst>
                                      </p:cBhvr>
                                      <p:to>
                                        <p:strVal val="(#ppt_y+0.4)"/>
                                      </p:to>
                                    </p:set>
                                    <p:anim from="(#ppt_y+0.4)" to="(#ppt_y)" calcmode="lin" valueType="num">
                                      <p:cBhvr>
                                        <p:cTn id="27" dur="1230" accel="100000" fill="hold">
                                          <p:stCondLst>
                                            <p:cond delay="770"/>
                                          </p:stCondLst>
                                        </p:cTn>
                                        <p:tgtEl>
                                          <p:spTgt spid="27651"/>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anim calcmode="lin" valueType="num">
                                      <p:cBhvr>
                                        <p:cTn id="33"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34"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5" dur="2000" fill="hold"/>
                                        <p:tgtEl>
                                          <p:spTgt spid="6">
                                            <p:txEl>
                                              <p:pRg st="0" end="0"/>
                                            </p:txEl>
                                          </p:spTgt>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2000"/>
                                        <p:tgtEl>
                                          <p:spTgt spid="6">
                                            <p:txEl>
                                              <p:pRg st="1" end="1"/>
                                            </p:txEl>
                                          </p:spTgt>
                                        </p:tgtEl>
                                      </p:cBhvr>
                                    </p:animEffect>
                                    <p:anim calcmode="lin" valueType="num">
                                      <p:cBhvr>
                                        <p:cTn id="39" dur="20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40"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1" dur="2000" fill="hold"/>
                                        <p:tgtEl>
                                          <p:spTgt spid="6">
                                            <p:txEl>
                                              <p:pRg st="1" end="1"/>
                                            </p:txEl>
                                          </p:spTgt>
                                        </p:tgtEl>
                                        <p:attrNameLst>
                                          <p:attrName>ppt_w</p:attrName>
                                        </p:attrNameLst>
                                      </p:cBhvr>
                                      <p:tavLst>
                                        <p:tav tm="0">
                                          <p:val>
                                            <p:fltVal val="0"/>
                                          </p:val>
                                        </p:tav>
                                        <p:tav tm="100000">
                                          <p:val>
                                            <p:strVal val="#ppt_w"/>
                                          </p:val>
                                        </p:tav>
                                      </p:tavLst>
                                    </p:anim>
                                  </p:childTnLst>
                                </p:cTn>
                              </p:par>
                              <p:par>
                                <p:cTn id="42" presetID="35" presetClass="entr" presetSubtype="0"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2000"/>
                                        <p:tgtEl>
                                          <p:spTgt spid="6">
                                            <p:txEl>
                                              <p:pRg st="2" end="2"/>
                                            </p:txEl>
                                          </p:spTgt>
                                        </p:tgtEl>
                                      </p:cBhvr>
                                    </p:animEffect>
                                    <p:anim calcmode="lin" valueType="num">
                                      <p:cBhvr>
                                        <p:cTn id="45" dur="2000" fill="hold"/>
                                        <p:tgtEl>
                                          <p:spTgt spid="6">
                                            <p:txEl>
                                              <p:pRg st="2" end="2"/>
                                            </p:txEl>
                                          </p:spTgt>
                                        </p:tgtEl>
                                        <p:attrNameLst>
                                          <p:attrName>style.rotation</p:attrName>
                                        </p:attrNameLst>
                                      </p:cBhvr>
                                      <p:tavLst>
                                        <p:tav tm="0">
                                          <p:val>
                                            <p:fltVal val="720"/>
                                          </p:val>
                                        </p:tav>
                                        <p:tav tm="100000">
                                          <p:val>
                                            <p:fltVal val="0"/>
                                          </p:val>
                                        </p:tav>
                                      </p:tavLst>
                                    </p:anim>
                                    <p:anim calcmode="lin" valueType="num">
                                      <p:cBhvr>
                                        <p:cTn id="46"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7" dur="2000" fill="hold"/>
                                        <p:tgtEl>
                                          <p:spTgt spid="6">
                                            <p:txEl>
                                              <p:pRg st="2" end="2"/>
                                            </p:txEl>
                                          </p:spTgt>
                                        </p:tgtEl>
                                        <p:attrNameLst>
                                          <p:attrName>ppt_w</p:attrName>
                                        </p:attrNameLst>
                                      </p:cBhvr>
                                      <p:tavLst>
                                        <p:tav tm="0">
                                          <p:val>
                                            <p:fltVal val="0"/>
                                          </p:val>
                                        </p:tav>
                                        <p:tav tm="100000">
                                          <p:val>
                                            <p:strVal val="#ppt_w"/>
                                          </p:val>
                                        </p:tav>
                                      </p:tavLst>
                                    </p:anim>
                                  </p:childTnLst>
                                </p:cTn>
                              </p:par>
                              <p:par>
                                <p:cTn id="48" presetID="35" presetClass="entr" presetSubtype="0" fill="hold" nodeType="with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2000"/>
                                        <p:tgtEl>
                                          <p:spTgt spid="6">
                                            <p:txEl>
                                              <p:pRg st="3" end="3"/>
                                            </p:txEl>
                                          </p:spTgt>
                                        </p:tgtEl>
                                      </p:cBhvr>
                                    </p:animEffect>
                                    <p:anim calcmode="lin" valueType="num">
                                      <p:cBhvr>
                                        <p:cTn id="51" dur="2000" fill="hold"/>
                                        <p:tgtEl>
                                          <p:spTgt spid="6">
                                            <p:txEl>
                                              <p:pRg st="3" end="3"/>
                                            </p:txEl>
                                          </p:spTgt>
                                        </p:tgtEl>
                                        <p:attrNameLst>
                                          <p:attrName>style.rotation</p:attrName>
                                        </p:attrNameLst>
                                      </p:cBhvr>
                                      <p:tavLst>
                                        <p:tav tm="0">
                                          <p:val>
                                            <p:fltVal val="720"/>
                                          </p:val>
                                        </p:tav>
                                        <p:tav tm="100000">
                                          <p:val>
                                            <p:fltVal val="0"/>
                                          </p:val>
                                        </p:tav>
                                      </p:tavLst>
                                    </p:anim>
                                    <p:anim calcmode="lin" valueType="num">
                                      <p:cBhvr>
                                        <p:cTn id="52" dur="2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53" dur="2000" fill="hold"/>
                                        <p:tgtEl>
                                          <p:spTgt spid="6">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09600" y="228600"/>
            <a:ext cx="7924800" cy="307777"/>
          </a:xfrm>
          <a:prstGeom prst="rect">
            <a:avLst/>
          </a:prstGeom>
        </p:spPr>
        <p:txBody>
          <a:bodyPr wrap="square">
            <a:spAutoFit/>
          </a:bodyPr>
          <a:lstStyle/>
          <a:p>
            <a:r>
              <a:rPr lang="en-US" sz="1400" dirty="0" smtClean="0">
                <a:solidFill>
                  <a:srgbClr val="002060"/>
                </a:solidFill>
              </a:rPr>
              <a:t>. </a:t>
            </a:r>
            <a:endParaRPr lang="en-US" sz="3200" dirty="0"/>
          </a:p>
        </p:txBody>
      </p:sp>
      <p:sp>
        <p:nvSpPr>
          <p:cNvPr id="3" name="Title 2"/>
          <p:cNvSpPr>
            <a:spLocks noGrp="1"/>
          </p:cNvSpPr>
          <p:nvPr>
            <p:ph type="title"/>
          </p:nvPr>
        </p:nvSpPr>
        <p:spPr>
          <a:xfrm>
            <a:off x="457200" y="228600"/>
            <a:ext cx="8229600" cy="1676400"/>
          </a:xfrm>
        </p:spPr>
        <p:txBody>
          <a:bodyPr>
            <a:normAutofit fontScale="90000"/>
          </a:bodyPr>
          <a:lstStyle/>
          <a:p>
            <a:r>
              <a:rPr lang="en-US" sz="3600" dirty="0" smtClean="0"/>
              <a:t>Second substations Chistian (St Mary’s Catholic church </a:t>
            </a:r>
            <a:r>
              <a:rPr lang="en-US" dirty="0" smtClean="0"/>
              <a:t/>
            </a:r>
            <a:br>
              <a:rPr lang="en-US" dirty="0" smtClean="0"/>
            </a:br>
            <a:r>
              <a:rPr lang="en-US" dirty="0" smtClean="0"/>
              <a:t> </a:t>
            </a:r>
            <a:br>
              <a:rPr lang="en-US" dirty="0" smtClean="0"/>
            </a:br>
            <a:r>
              <a:rPr lang="en-US" dirty="0" smtClean="0"/>
              <a:t> </a:t>
            </a:r>
            <a:endParaRPr lang="en-US" dirty="0"/>
          </a:p>
        </p:txBody>
      </p:sp>
      <p:sp>
        <p:nvSpPr>
          <p:cNvPr id="4" name="Content Placeholder 3"/>
          <p:cNvSpPr>
            <a:spLocks noGrp="1"/>
          </p:cNvSpPr>
          <p:nvPr>
            <p:ph idx="1"/>
          </p:nvPr>
        </p:nvSpPr>
        <p:spPr>
          <a:xfrm>
            <a:off x="4876800" y="1143000"/>
            <a:ext cx="4267200" cy="5715000"/>
          </a:xfrm>
        </p:spPr>
        <p:txBody>
          <a:bodyPr/>
          <a:lstStyle/>
          <a:p>
            <a:r>
              <a:rPr lang="en-US" dirty="0" smtClean="0"/>
              <a:t>Catechist Babu Sadiq is serving </a:t>
            </a:r>
          </a:p>
          <a:p>
            <a:r>
              <a:rPr lang="en-US" dirty="0" smtClean="0"/>
              <a:t>32 kilometer distance </a:t>
            </a:r>
          </a:p>
          <a:p>
            <a:r>
              <a:rPr lang="en-US" dirty="0" smtClean="0">
                <a:solidFill>
                  <a:srgbClr val="FF0000"/>
                </a:solidFill>
              </a:rPr>
              <a:t>Families 134. </a:t>
            </a:r>
          </a:p>
          <a:p>
            <a:r>
              <a:rPr lang="en-US" dirty="0" smtClean="0">
                <a:solidFill>
                  <a:srgbClr val="FF0000"/>
                </a:solidFill>
              </a:rPr>
              <a:t>Christian colony 66</a:t>
            </a:r>
          </a:p>
          <a:p>
            <a:r>
              <a:rPr lang="en-US" dirty="0" smtClean="0">
                <a:solidFill>
                  <a:srgbClr val="FF0000"/>
                </a:solidFill>
              </a:rPr>
              <a:t>Yousaf town     44</a:t>
            </a:r>
          </a:p>
          <a:p>
            <a:r>
              <a:rPr lang="en-US" dirty="0" smtClean="0">
                <a:solidFill>
                  <a:srgbClr val="FF0000"/>
                </a:solidFill>
              </a:rPr>
              <a:t>15 </a:t>
            </a:r>
            <a:r>
              <a:rPr lang="en-US" dirty="0" err="1" smtClean="0">
                <a:solidFill>
                  <a:srgbClr val="FF0000"/>
                </a:solidFill>
              </a:rPr>
              <a:t>Gajyani</a:t>
            </a:r>
            <a:r>
              <a:rPr lang="en-US" dirty="0" smtClean="0">
                <a:solidFill>
                  <a:srgbClr val="FF0000"/>
                </a:solidFill>
              </a:rPr>
              <a:t>         </a:t>
            </a:r>
            <a:r>
              <a:rPr lang="en-US" dirty="0" smtClean="0"/>
              <a:t>16</a:t>
            </a:r>
          </a:p>
          <a:p>
            <a:r>
              <a:rPr lang="en-US" dirty="0" smtClean="0">
                <a:solidFill>
                  <a:srgbClr val="C00000"/>
                </a:solidFill>
              </a:rPr>
              <a:t>Rest of the families are scattered around about. </a:t>
            </a:r>
          </a:p>
        </p:txBody>
      </p:sp>
      <p:pic>
        <p:nvPicPr>
          <p:cNvPr id="21505" name="Picture 1"/>
          <p:cNvPicPr>
            <a:picLocks noChangeAspect="1" noChangeArrowheads="1"/>
          </p:cNvPicPr>
          <p:nvPr/>
        </p:nvPicPr>
        <p:blipFill>
          <a:blip r:embed="rId3"/>
          <a:srcRect/>
          <a:stretch>
            <a:fillRect/>
          </a:stretch>
        </p:blipFill>
        <p:spPr bwMode="auto">
          <a:xfrm>
            <a:off x="0" y="1219200"/>
            <a:ext cx="4648200" cy="563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155" decel="100000"/>
                                        <p:tgtEl>
                                          <p:spTgt spid="3"/>
                                        </p:tgtEl>
                                      </p:cBhvr>
                                    </p:animEffect>
                                    <p:animScale>
                                      <p:cBhvr>
                                        <p:cTn id="8" dur="1155" decel="100000"/>
                                        <p:tgtEl>
                                          <p:spTgt spid="3"/>
                                        </p:tgtEl>
                                      </p:cBhvr>
                                      <p:from x="10000" y="10000"/>
                                      <p:to x="200000" y="450000"/>
                                    </p:animScale>
                                    <p:animScale>
                                      <p:cBhvr>
                                        <p:cTn id="9" dur="1845" accel="100000" fill="hold">
                                          <p:stCondLst>
                                            <p:cond delay="1155"/>
                                          </p:stCondLst>
                                        </p:cTn>
                                        <p:tgtEl>
                                          <p:spTgt spid="3"/>
                                        </p:tgtEl>
                                      </p:cBhvr>
                                      <p:from x="200000" y="450000"/>
                                      <p:to x="100000" y="100000"/>
                                    </p:animScale>
                                    <p:set>
                                      <p:cBhvr>
                                        <p:cTn id="10" dur="1155" fill="hold"/>
                                        <p:tgtEl>
                                          <p:spTgt spid="3"/>
                                        </p:tgtEl>
                                        <p:attrNameLst>
                                          <p:attrName>ppt_x</p:attrName>
                                        </p:attrNameLst>
                                      </p:cBhvr>
                                      <p:to>
                                        <p:strVal val="(0.5)"/>
                                      </p:to>
                                    </p:set>
                                    <p:anim from="(0.5)" to="(#ppt_x)" calcmode="lin" valueType="num">
                                      <p:cBhvr>
                                        <p:cTn id="11" dur="1845" accel="100000" fill="hold">
                                          <p:stCondLst>
                                            <p:cond delay="1155"/>
                                          </p:stCondLst>
                                        </p:cTn>
                                        <p:tgtEl>
                                          <p:spTgt spid="3"/>
                                        </p:tgtEl>
                                        <p:attrNameLst>
                                          <p:attrName>ppt_x</p:attrName>
                                        </p:attrNameLst>
                                      </p:cBhvr>
                                    </p:anim>
                                    <p:set>
                                      <p:cBhvr>
                                        <p:cTn id="12" dur="1155" fill="hold"/>
                                        <p:tgtEl>
                                          <p:spTgt spid="3"/>
                                        </p:tgtEl>
                                        <p:attrNameLst>
                                          <p:attrName>ppt_y</p:attrName>
                                        </p:attrNameLst>
                                      </p:cBhvr>
                                      <p:to>
                                        <p:strVal val="(#ppt_y+0.4)"/>
                                      </p:to>
                                    </p:set>
                                    <p:anim from="(#ppt_y+0.4)" to="(#ppt_y)" calcmode="lin" valueType="num">
                                      <p:cBhvr>
                                        <p:cTn id="13" dur="1845" accel="100000" fill="hold">
                                          <p:stCondLst>
                                            <p:cond delay="1155"/>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1505"/>
                                        </p:tgtEl>
                                        <p:attrNameLst>
                                          <p:attrName>style.visibility</p:attrName>
                                        </p:attrNameLst>
                                      </p:cBhvr>
                                      <p:to>
                                        <p:strVal val="visible"/>
                                      </p:to>
                                    </p:set>
                                    <p:animEffect transition="in" filter="fade">
                                      <p:cBhvr>
                                        <p:cTn id="18" dur="1925" decel="100000"/>
                                        <p:tgtEl>
                                          <p:spTgt spid="21505"/>
                                        </p:tgtEl>
                                      </p:cBhvr>
                                    </p:animEffect>
                                    <p:animScale>
                                      <p:cBhvr>
                                        <p:cTn id="19" dur="1925" decel="100000"/>
                                        <p:tgtEl>
                                          <p:spTgt spid="21505"/>
                                        </p:tgtEl>
                                      </p:cBhvr>
                                      <p:from x="10000" y="10000"/>
                                      <p:to x="200000" y="450000"/>
                                    </p:animScale>
                                    <p:animScale>
                                      <p:cBhvr>
                                        <p:cTn id="20" dur="3075" accel="100000" fill="hold">
                                          <p:stCondLst>
                                            <p:cond delay="1925"/>
                                          </p:stCondLst>
                                        </p:cTn>
                                        <p:tgtEl>
                                          <p:spTgt spid="21505"/>
                                        </p:tgtEl>
                                      </p:cBhvr>
                                      <p:from x="200000" y="450000"/>
                                      <p:to x="100000" y="100000"/>
                                    </p:animScale>
                                    <p:set>
                                      <p:cBhvr>
                                        <p:cTn id="21" dur="1925" fill="hold"/>
                                        <p:tgtEl>
                                          <p:spTgt spid="21505"/>
                                        </p:tgtEl>
                                        <p:attrNameLst>
                                          <p:attrName>ppt_x</p:attrName>
                                        </p:attrNameLst>
                                      </p:cBhvr>
                                      <p:to>
                                        <p:strVal val="(0.5)"/>
                                      </p:to>
                                    </p:set>
                                    <p:anim from="(0.5)" to="(#ppt_x)" calcmode="lin" valueType="num">
                                      <p:cBhvr>
                                        <p:cTn id="22" dur="3075" accel="100000" fill="hold">
                                          <p:stCondLst>
                                            <p:cond delay="1925"/>
                                          </p:stCondLst>
                                        </p:cTn>
                                        <p:tgtEl>
                                          <p:spTgt spid="21505"/>
                                        </p:tgtEl>
                                        <p:attrNameLst>
                                          <p:attrName>ppt_x</p:attrName>
                                        </p:attrNameLst>
                                      </p:cBhvr>
                                    </p:anim>
                                    <p:set>
                                      <p:cBhvr>
                                        <p:cTn id="23" dur="1925" fill="hold"/>
                                        <p:tgtEl>
                                          <p:spTgt spid="21505"/>
                                        </p:tgtEl>
                                        <p:attrNameLst>
                                          <p:attrName>ppt_y</p:attrName>
                                        </p:attrNameLst>
                                      </p:cBhvr>
                                      <p:to>
                                        <p:strVal val="(#ppt_y+0.4)"/>
                                      </p:to>
                                    </p:set>
                                    <p:anim from="(#ppt_y+0.4)" to="(#ppt_y)" calcmode="lin" valueType="num">
                                      <p:cBhvr>
                                        <p:cTn id="24" dur="3075" accel="100000" fill="hold">
                                          <p:stCondLst>
                                            <p:cond delay="1925"/>
                                          </p:stCondLst>
                                        </p:cTn>
                                        <p:tgtEl>
                                          <p:spTgt spid="21505"/>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3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3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1" dur="3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32" dur="3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3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3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9" dur="3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3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heel(4)">
                                      <p:cBhvr>
                                        <p:cTn id="45" dur="3000"/>
                                        <p:tgtEl>
                                          <p:spTgt spid="4">
                                            <p:txEl>
                                              <p:pRg st="2" end="2"/>
                                            </p:txEl>
                                          </p:spTgt>
                                        </p:tgtEl>
                                      </p:cBhvr>
                                    </p:animEffect>
                                  </p:childTnLst>
                                </p:cTn>
                              </p:par>
                              <p:par>
                                <p:cTn id="46" presetID="21" presetClass="entr" presetSubtype="4"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heel(4)">
                                      <p:cBhvr>
                                        <p:cTn id="48" dur="3000"/>
                                        <p:tgtEl>
                                          <p:spTgt spid="4">
                                            <p:txEl>
                                              <p:pRg st="3" end="3"/>
                                            </p:txEl>
                                          </p:spTgt>
                                        </p:tgtEl>
                                      </p:cBhvr>
                                    </p:animEffect>
                                  </p:childTnLst>
                                </p:cTn>
                              </p:par>
                              <p:par>
                                <p:cTn id="49" presetID="21" presetClass="entr" presetSubtype="4" fill="hold"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heel(4)">
                                      <p:cBhvr>
                                        <p:cTn id="51" dur="3000"/>
                                        <p:tgtEl>
                                          <p:spTgt spid="4">
                                            <p:txEl>
                                              <p:pRg st="4" end="4"/>
                                            </p:txEl>
                                          </p:spTgt>
                                        </p:tgtEl>
                                      </p:cBhvr>
                                    </p:animEffect>
                                  </p:childTnLst>
                                </p:cTn>
                              </p:par>
                              <p:par>
                                <p:cTn id="52" presetID="21" presetClass="entr" presetSubtype="4" fill="hold" nodeType="with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wheel(4)">
                                      <p:cBhvr>
                                        <p:cTn id="54" dur="3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09600" y="228600"/>
            <a:ext cx="7924800" cy="307777"/>
          </a:xfrm>
          <a:prstGeom prst="rect">
            <a:avLst/>
          </a:prstGeom>
        </p:spPr>
        <p:txBody>
          <a:bodyPr wrap="square">
            <a:spAutoFit/>
          </a:bodyPr>
          <a:lstStyle/>
          <a:p>
            <a:r>
              <a:rPr lang="en-US" sz="1400" dirty="0" smtClean="0">
                <a:solidFill>
                  <a:srgbClr val="002060"/>
                </a:solidFill>
              </a:rPr>
              <a:t>. </a:t>
            </a:r>
            <a:endParaRPr lang="en-US" sz="3200" dirty="0"/>
          </a:p>
        </p:txBody>
      </p:sp>
      <p:sp>
        <p:nvSpPr>
          <p:cNvPr id="3" name="Title 2"/>
          <p:cNvSpPr>
            <a:spLocks noGrp="1"/>
          </p:cNvSpPr>
          <p:nvPr>
            <p:ph type="title"/>
          </p:nvPr>
        </p:nvSpPr>
        <p:spPr/>
        <p:txBody>
          <a:bodyPr/>
          <a:lstStyle/>
          <a:p>
            <a:r>
              <a:rPr lang="en-US" dirty="0" smtClean="0">
                <a:solidFill>
                  <a:srgbClr val="002060"/>
                </a:solidFill>
              </a:rPr>
              <a:t>Education </a:t>
            </a:r>
            <a:r>
              <a:rPr lang="en-US" dirty="0" smtClean="0">
                <a:solidFill>
                  <a:srgbClr val="002060"/>
                </a:solidFill>
              </a:rPr>
              <a:t>Ratio</a:t>
            </a:r>
            <a:endParaRPr lang="en-US" dirty="0">
              <a:solidFill>
                <a:srgbClr val="002060"/>
              </a:solidFill>
            </a:endParaRPr>
          </a:p>
        </p:txBody>
      </p:sp>
      <p:sp>
        <p:nvSpPr>
          <p:cNvPr id="4" name="Content Placeholder 3"/>
          <p:cNvSpPr>
            <a:spLocks noGrp="1"/>
          </p:cNvSpPr>
          <p:nvPr>
            <p:ph idx="1"/>
          </p:nvPr>
        </p:nvSpPr>
        <p:spPr>
          <a:xfrm>
            <a:off x="0" y="1143000"/>
            <a:ext cx="9144000" cy="5715000"/>
          </a:xfrm>
        </p:spPr>
        <p:style>
          <a:lnRef idx="0">
            <a:schemeClr val="accent5"/>
          </a:lnRef>
          <a:fillRef idx="3">
            <a:schemeClr val="accent5"/>
          </a:fillRef>
          <a:effectRef idx="3">
            <a:schemeClr val="accent5"/>
          </a:effectRef>
          <a:fontRef idx="minor">
            <a:schemeClr val="lt1"/>
          </a:fontRef>
        </p:style>
        <p:txBody>
          <a:bodyPr/>
          <a:lstStyle/>
          <a:p>
            <a:r>
              <a:rPr lang="en-US" dirty="0" smtClean="0">
                <a:solidFill>
                  <a:srgbClr val="FFFF00"/>
                </a:solidFill>
              </a:rPr>
              <a:t>Here 80 percent children are getting education. Some are in good schools and some are in government schools. 60 percent are getting in good schools and rest of the children are in government schools.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09600" y="228600"/>
            <a:ext cx="7924800" cy="307777"/>
          </a:xfrm>
          <a:prstGeom prst="rect">
            <a:avLst/>
          </a:prstGeom>
        </p:spPr>
        <p:txBody>
          <a:bodyPr wrap="square">
            <a:spAutoFit/>
          </a:bodyPr>
          <a:lstStyle/>
          <a:p>
            <a:r>
              <a:rPr lang="en-US" sz="1400" dirty="0" smtClean="0">
                <a:solidFill>
                  <a:srgbClr val="002060"/>
                </a:solidFill>
              </a:rPr>
              <a:t>. </a:t>
            </a:r>
            <a:endParaRPr lang="en-US" sz="3200" dirty="0"/>
          </a:p>
        </p:txBody>
      </p:sp>
      <p:sp>
        <p:nvSpPr>
          <p:cNvPr id="3" name="Title 2"/>
          <p:cNvSpPr>
            <a:spLocks noGrp="1"/>
          </p:cNvSpPr>
          <p:nvPr>
            <p:ph type="title"/>
          </p:nvPr>
        </p:nvSpPr>
        <p:spPr/>
        <p:txBody>
          <a:bodyPr/>
          <a:lstStyle/>
          <a:p>
            <a:r>
              <a:rPr lang="en-US" dirty="0" smtClean="0"/>
              <a:t>New built House for the </a:t>
            </a:r>
            <a:r>
              <a:rPr lang="en-US" dirty="0" err="1" smtClean="0"/>
              <a:t>catechsit</a:t>
            </a:r>
            <a:r>
              <a:rPr lang="en-US" dirty="0" smtClean="0"/>
              <a:t> </a:t>
            </a:r>
            <a:endParaRPr lang="en-US" dirty="0"/>
          </a:p>
        </p:txBody>
      </p:sp>
      <p:sp>
        <p:nvSpPr>
          <p:cNvPr id="4" name="Content Placeholder 3"/>
          <p:cNvSpPr>
            <a:spLocks noGrp="1"/>
          </p:cNvSpPr>
          <p:nvPr>
            <p:ph idx="1"/>
          </p:nvPr>
        </p:nvSpPr>
        <p:spPr>
          <a:xfrm>
            <a:off x="0" y="1143000"/>
            <a:ext cx="4953000" cy="5715000"/>
          </a:xfrm>
        </p:spPr>
        <p:txBody>
          <a:bodyPr/>
          <a:lstStyle/>
          <a:p>
            <a:r>
              <a:rPr lang="en-US" dirty="0" smtClean="0"/>
              <a:t> Before this he was living on rent. It was very difficult for him to live.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23999"/>
          </a:xfr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a:noAutofit/>
          </a:bodyPr>
          <a:lstStyle/>
          <a:p>
            <a:r>
              <a:rPr lang="en-US" sz="5400" dirty="0" smtClean="0">
                <a:solidFill>
                  <a:srgbClr val="FFFF00"/>
                </a:solidFill>
              </a:rPr>
              <a:t>St Martin de Pores Church Hasilpur </a:t>
            </a:r>
            <a:endParaRPr lang="en-US" sz="5400" dirty="0"/>
          </a:p>
        </p:txBody>
      </p:sp>
      <p:sp>
        <p:nvSpPr>
          <p:cNvPr id="5" name="Subtitle 4"/>
          <p:cNvSpPr>
            <a:spLocks noGrp="1"/>
          </p:cNvSpPr>
          <p:nvPr>
            <p:ph type="subTitle" idx="1"/>
          </p:nvPr>
        </p:nvSpPr>
        <p:spPr>
          <a:xfrm>
            <a:off x="3810000" y="1524000"/>
            <a:ext cx="5181600" cy="5334000"/>
          </a:xfrm>
        </p:spPr>
        <p:txBody>
          <a:bodyPr>
            <a:noAutofit/>
          </a:bodyPr>
          <a:lstStyle/>
          <a:p>
            <a:pPr algn="just"/>
            <a:r>
              <a:rPr lang="en-US" sz="2800" dirty="0" smtClean="0">
                <a:solidFill>
                  <a:srgbClr val="C00000"/>
                </a:solidFill>
              </a:rPr>
              <a:t>1.Parish Priest  Rev. Fr. </a:t>
            </a:r>
            <a:r>
              <a:rPr lang="en-US" sz="2800" dirty="0" err="1" smtClean="0">
                <a:solidFill>
                  <a:srgbClr val="C00000"/>
                </a:solidFill>
              </a:rPr>
              <a:t>Maqsood</a:t>
            </a:r>
            <a:r>
              <a:rPr lang="en-US" sz="2800" dirty="0" smtClean="0">
                <a:solidFill>
                  <a:srgbClr val="C00000"/>
                </a:solidFill>
              </a:rPr>
              <a:t> Nazir OMI(July 2019)</a:t>
            </a:r>
          </a:p>
          <a:p>
            <a:pPr algn="just"/>
            <a:r>
              <a:rPr lang="en-US" sz="2800" dirty="0" smtClean="0">
                <a:solidFill>
                  <a:srgbClr val="C00000"/>
                </a:solidFill>
              </a:rPr>
              <a:t> Bro Sajjad Yousaf OMI</a:t>
            </a:r>
          </a:p>
          <a:p>
            <a:pPr algn="just"/>
            <a:r>
              <a:rPr lang="en-US" sz="2400" dirty="0" smtClean="0">
                <a:solidFill>
                  <a:srgbClr val="FF0000"/>
                </a:solidFill>
              </a:rPr>
              <a:t> </a:t>
            </a:r>
            <a:r>
              <a:rPr lang="en-US" dirty="0" smtClean="0">
                <a:solidFill>
                  <a:srgbClr val="FF0000"/>
                </a:solidFill>
              </a:rPr>
              <a:t>Foundation stone laid by Most Rev. Dr. Andrew Francis Bishop of Multan on 4</a:t>
            </a:r>
            <a:r>
              <a:rPr lang="en-US" baseline="30000" dirty="0" smtClean="0">
                <a:solidFill>
                  <a:srgbClr val="FF0000"/>
                </a:solidFill>
              </a:rPr>
              <a:t>th</a:t>
            </a:r>
            <a:r>
              <a:rPr lang="en-US" dirty="0" smtClean="0">
                <a:solidFill>
                  <a:srgbClr val="FF0000"/>
                </a:solidFill>
              </a:rPr>
              <a:t> of June 2010. it was blessed His Grace Apostolic Nuncio in Pakistan Most Rev. Edger Pena </a:t>
            </a:r>
            <a:r>
              <a:rPr lang="en-US" dirty="0" err="1" smtClean="0">
                <a:solidFill>
                  <a:srgbClr val="FF0000"/>
                </a:solidFill>
              </a:rPr>
              <a:t>Perra</a:t>
            </a:r>
            <a:r>
              <a:rPr lang="en-US" dirty="0" smtClean="0">
                <a:solidFill>
                  <a:srgbClr val="FF0000"/>
                </a:solidFill>
              </a:rPr>
              <a:t> on Oct 21</a:t>
            </a:r>
            <a:r>
              <a:rPr lang="en-US" baseline="30000" dirty="0" smtClean="0">
                <a:solidFill>
                  <a:srgbClr val="FF0000"/>
                </a:solidFill>
              </a:rPr>
              <a:t>st</a:t>
            </a:r>
            <a:r>
              <a:rPr lang="en-US" dirty="0" smtClean="0">
                <a:solidFill>
                  <a:srgbClr val="FF0000"/>
                </a:solidFill>
              </a:rPr>
              <a:t> 2011 </a:t>
            </a:r>
          </a:p>
        </p:txBody>
      </p:sp>
      <p:pic>
        <p:nvPicPr>
          <p:cNvPr id="3074" name="Picture 2" descr="C:\Users\laptop point\Desktop\WhatsApp Image 2019-10-25 at 12.38.02.jpeg"/>
          <p:cNvPicPr>
            <a:picLocks noGrp="1" noChangeAspect="1" noChangeArrowheads="1"/>
          </p:cNvPicPr>
          <p:nvPr>
            <p:ph idx="4294967295"/>
          </p:nvPr>
        </p:nvPicPr>
        <p:blipFill>
          <a:blip r:embed="rId5"/>
          <a:srcRect/>
          <a:stretch>
            <a:fillRect/>
          </a:stretch>
        </p:blipFill>
        <p:spPr bwMode="auto">
          <a:xfrm>
            <a:off x="76200" y="1447800"/>
            <a:ext cx="3733800"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1"/>
                                          </p:val>
                                        </p:tav>
                                        <p:tav tm="100000">
                                          <p:val>
                                            <p:strVal val="#ppt_x"/>
                                          </p:val>
                                        </p:tav>
                                      </p:tavLst>
                                    </p:anim>
                                    <p:anim calcmode="lin" valueType="num">
                                      <p:cBhvr>
                                        <p:cTn id="14"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diamond(in)">
                                      <p:cBhvr>
                                        <p:cTn id="19" dur="3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diamond(in)">
                                      <p:cBhvr>
                                        <p:cTn id="24" dur="3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diamond(in)">
                                      <p:cBhvr>
                                        <p:cTn id="29"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09600" y="228600"/>
            <a:ext cx="7924800" cy="307777"/>
          </a:xfrm>
          <a:prstGeom prst="rect">
            <a:avLst/>
          </a:prstGeom>
        </p:spPr>
        <p:txBody>
          <a:bodyPr wrap="square">
            <a:spAutoFit/>
          </a:bodyPr>
          <a:lstStyle/>
          <a:p>
            <a:r>
              <a:rPr lang="en-US" sz="1400" dirty="0" smtClean="0">
                <a:solidFill>
                  <a:srgbClr val="002060"/>
                </a:solidFill>
              </a:rPr>
              <a:t>. </a:t>
            </a:r>
            <a:endParaRPr lang="en-US" sz="3200" dirty="0"/>
          </a:p>
        </p:txBody>
      </p:sp>
      <p:sp>
        <p:nvSpPr>
          <p:cNvPr id="3" name="Title 2"/>
          <p:cNvSpPr>
            <a:spLocks noGrp="1"/>
          </p:cNvSpPr>
          <p:nvPr>
            <p:ph type="title"/>
          </p:nvPr>
        </p:nvSpPr>
        <p:spPr>
          <a:xfrm>
            <a:off x="228600" y="228600"/>
            <a:ext cx="8229600" cy="1143000"/>
          </a:xfrm>
        </p:spPr>
        <p:txBody>
          <a:bodyPr>
            <a:normAutofit fontScale="90000"/>
          </a:bodyPr>
          <a:lstStyle/>
          <a:p>
            <a:r>
              <a:rPr lang="en-US" dirty="0" smtClean="0"/>
              <a:t>Third substation (Dahranwala)</a:t>
            </a:r>
            <a:br>
              <a:rPr lang="en-US" dirty="0" smtClean="0"/>
            </a:br>
            <a:r>
              <a:rPr lang="en-US" dirty="0" smtClean="0">
                <a:solidFill>
                  <a:srgbClr val="C00000"/>
                </a:solidFill>
              </a:rPr>
              <a:t> St John Joseph catholic Church</a:t>
            </a:r>
            <a:endParaRPr lang="en-US" dirty="0"/>
          </a:p>
        </p:txBody>
      </p:sp>
      <p:sp>
        <p:nvSpPr>
          <p:cNvPr id="4" name="Content Placeholder 3"/>
          <p:cNvSpPr>
            <a:spLocks noGrp="1"/>
          </p:cNvSpPr>
          <p:nvPr>
            <p:ph idx="1"/>
          </p:nvPr>
        </p:nvSpPr>
        <p:spPr>
          <a:xfrm>
            <a:off x="0" y="1371600"/>
            <a:ext cx="4953000" cy="5486400"/>
          </a:xfrm>
        </p:spPr>
        <p:txBody>
          <a:bodyPr>
            <a:normAutofit fontScale="85000" lnSpcReduction="20000"/>
          </a:bodyPr>
          <a:lstStyle/>
          <a:p>
            <a:r>
              <a:rPr lang="en-US" dirty="0" smtClean="0"/>
              <a:t> catechist Master Daniel is serving.</a:t>
            </a:r>
          </a:p>
          <a:p>
            <a:r>
              <a:rPr lang="en-US" dirty="0" smtClean="0"/>
              <a:t>Distance  </a:t>
            </a:r>
          </a:p>
          <a:p>
            <a:r>
              <a:rPr lang="en-US" dirty="0" smtClean="0"/>
              <a:t>Kilometer 48</a:t>
            </a:r>
          </a:p>
          <a:p>
            <a:r>
              <a:rPr lang="en-US" dirty="0" smtClean="0"/>
              <a:t>Families 40</a:t>
            </a:r>
          </a:p>
          <a:p>
            <a:r>
              <a:rPr lang="en-US" dirty="0" smtClean="0"/>
              <a:t>Dahranwala 10 families. </a:t>
            </a:r>
          </a:p>
          <a:p>
            <a:r>
              <a:rPr lang="en-US" dirty="0" smtClean="0"/>
              <a:t>33/3R Families 4</a:t>
            </a:r>
          </a:p>
          <a:p>
            <a:r>
              <a:rPr lang="en-US" dirty="0" smtClean="0"/>
              <a:t>35/3R Families 6</a:t>
            </a:r>
          </a:p>
          <a:p>
            <a:r>
              <a:rPr lang="en-US" dirty="0" smtClean="0"/>
              <a:t>Rest of the families are also scattered. </a:t>
            </a:r>
          </a:p>
          <a:p>
            <a:r>
              <a:rPr lang="en-US" dirty="0" smtClean="0"/>
              <a:t>Though they are very financially poor but rich in faith. </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Third substation (Dahranwala)</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sz="half" idx="1"/>
          </p:nvPr>
        </p:nvSpPr>
        <p:spPr/>
        <p:txBody>
          <a:bodyPr>
            <a:normAutofit lnSpcReduction="10000"/>
          </a:bodyPr>
          <a:lstStyle/>
          <a:p>
            <a:r>
              <a:rPr lang="en-US" dirty="0" smtClean="0"/>
              <a:t>education ration </a:t>
            </a:r>
          </a:p>
          <a:p>
            <a:r>
              <a:rPr lang="en-US" dirty="0" smtClean="0"/>
              <a:t>60 % education </a:t>
            </a:r>
          </a:p>
          <a:p>
            <a:r>
              <a:rPr lang="en-US" dirty="0" smtClean="0"/>
              <a:t>40 % are not getting education </a:t>
            </a:r>
          </a:p>
          <a:p>
            <a:r>
              <a:rPr lang="en-US" dirty="0" smtClean="0"/>
              <a:t>Some are getting education in good schools. </a:t>
            </a:r>
          </a:p>
          <a:p>
            <a:r>
              <a:rPr lang="en-US" dirty="0" smtClean="0"/>
              <a:t>Rest of the children are getting in government schools. </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Work </a:t>
            </a:r>
          </a:p>
          <a:p>
            <a:r>
              <a:rPr lang="en-US" dirty="0" smtClean="0"/>
              <a:t>Cultivation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5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5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1" dur="5000"/>
                                        <p:tgtEl>
                                          <p:spTgt spid="3">
                                            <p:txEl>
                                              <p:pRg st="0" end="0"/>
                                            </p:txEl>
                                          </p:spTgt>
                                        </p:tgtEl>
                                      </p:cBhvr>
                                    </p:animEffect>
                                  </p:childTnLst>
                                </p:cTn>
                              </p:par>
                              <p:par>
                                <p:cTn id="22" presetID="48" presetClass="entr" presetSubtype="0" accel="5000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5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5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0"/>
                                        <p:tgtEl>
                                          <p:spTgt spid="3">
                                            <p:txEl>
                                              <p:pRg st="1" end="1"/>
                                            </p:txEl>
                                          </p:spTgt>
                                        </p:tgtEl>
                                      </p:cBhvr>
                                    </p:animEffect>
                                  </p:childTnLst>
                                </p:cTn>
                              </p:par>
                              <p:par>
                                <p:cTn id="28" presetID="48" presetClass="entr" presetSubtype="0" accel="5000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5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2" dur="5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3" dur="5000"/>
                                        <p:tgtEl>
                                          <p:spTgt spid="3">
                                            <p:txEl>
                                              <p:pRg st="2" end="2"/>
                                            </p:txEl>
                                          </p:spTgt>
                                        </p:tgtEl>
                                      </p:cBhvr>
                                    </p:animEffect>
                                  </p:childTnLst>
                                </p:cTn>
                              </p:par>
                              <p:par>
                                <p:cTn id="34" presetID="48" presetClass="entr" presetSubtype="0" accel="5000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5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8" dur="5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9" dur="5000"/>
                                        <p:tgtEl>
                                          <p:spTgt spid="3">
                                            <p:txEl>
                                              <p:pRg st="3" end="3"/>
                                            </p:txEl>
                                          </p:spTgt>
                                        </p:tgtEl>
                                      </p:cBhvr>
                                    </p:animEffect>
                                  </p:childTnLst>
                                </p:cTn>
                              </p:par>
                              <p:par>
                                <p:cTn id="40" presetID="48" presetClass="entr" presetSubtype="0" accel="5000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5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4" dur="5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5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additive="base">
                                        <p:cTn id="50"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1"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 calcmode="lin" valueType="num">
                                      <p:cBhvr additive="base">
                                        <p:cTn id="54"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duotone>
                <a:schemeClr val="accent5">
                  <a:shade val="45000"/>
                  <a:satMod val="135000"/>
                </a:schemeClr>
                <a:prstClr val="white"/>
              </a:duotone>
            </a:blip>
            <a:tile tx="0" ty="0" sx="100000" sy="100000" flip="none" algn="tl"/>
          </a:blipFill>
        </p:spPr>
        <p:txBody>
          <a:bodyPr/>
          <a:lstStyle/>
          <a:p>
            <a:r>
              <a:rPr lang="en-US" dirty="0" smtClean="0"/>
              <a:t>Fourth Substation Haroonabad </a:t>
            </a:r>
            <a:endParaRPr lang="en-US" dirty="0"/>
          </a:p>
        </p:txBody>
      </p:sp>
      <p:sp>
        <p:nvSpPr>
          <p:cNvPr id="3" name="Text Placeholder 2"/>
          <p:cNvSpPr>
            <a:spLocks noGrp="1"/>
          </p:cNvSpPr>
          <p:nvPr>
            <p:ph type="body" idx="1"/>
          </p:nvPr>
        </p:nvSpPr>
        <p:spPr/>
        <p:txBody>
          <a:bodyPr/>
          <a:lstStyle/>
          <a:p>
            <a:r>
              <a:rPr lang="en-US" dirty="0" smtClean="0"/>
              <a:t>Catechist </a:t>
            </a:r>
            <a:r>
              <a:rPr lang="en-US" dirty="0" err="1" smtClean="0"/>
              <a:t>Naveed</a:t>
            </a:r>
            <a:r>
              <a:rPr lang="en-US" dirty="0" smtClean="0"/>
              <a:t> </a:t>
            </a:r>
            <a:r>
              <a:rPr lang="en-US" dirty="0" err="1" smtClean="0"/>
              <a:t>Moras</a:t>
            </a:r>
            <a:r>
              <a:rPr lang="en-US" dirty="0" smtClean="0"/>
              <a:t>  </a:t>
            </a:r>
            <a:endParaRPr lang="en-US" dirty="0"/>
          </a:p>
        </p:txBody>
      </p:sp>
      <p:sp>
        <p:nvSpPr>
          <p:cNvPr id="4" name="Content Placeholder 3"/>
          <p:cNvSpPr>
            <a:spLocks noGrp="1"/>
          </p:cNvSpPr>
          <p:nvPr>
            <p:ph sz="half" idx="2"/>
          </p:nvPr>
        </p:nvSpPr>
        <p:spPr>
          <a:blipFill>
            <a:blip r:embed="rId3"/>
            <a:tile tx="0" ty="0" sx="100000" sy="100000" flip="none" algn="tl"/>
          </a:blipFill>
        </p:spPr>
        <p:txBody>
          <a:bodyPr/>
          <a:lstStyle/>
          <a:p>
            <a:r>
              <a:rPr lang="en-US" dirty="0" smtClean="0"/>
              <a:t>Catechist is </a:t>
            </a:r>
            <a:r>
              <a:rPr lang="en-US" dirty="0" smtClean="0"/>
              <a:t>serving </a:t>
            </a:r>
            <a:r>
              <a:rPr lang="en-US" dirty="0" smtClean="0"/>
              <a:t>there. </a:t>
            </a:r>
          </a:p>
          <a:p>
            <a:r>
              <a:rPr lang="en-US" dirty="0" smtClean="0"/>
              <a:t>Kilometer 90</a:t>
            </a:r>
          </a:p>
          <a:p>
            <a:r>
              <a:rPr lang="en-US" dirty="0" smtClean="0"/>
              <a:t>Dongabonga( 20).</a:t>
            </a:r>
          </a:p>
          <a:p>
            <a:r>
              <a:rPr lang="en-US" dirty="0" smtClean="0"/>
              <a:t>Behawalnager( 40)</a:t>
            </a:r>
          </a:p>
          <a:p>
            <a:r>
              <a:rPr lang="en-US" dirty="0" smtClean="0"/>
              <a:t>Total Families 65</a:t>
            </a:r>
          </a:p>
          <a:p>
            <a:r>
              <a:rPr lang="en-US" dirty="0" smtClean="0"/>
              <a:t>Haroonabad 25</a:t>
            </a:r>
          </a:p>
          <a:p>
            <a:r>
              <a:rPr lang="en-US" dirty="0" smtClean="0"/>
              <a:t>Behawalnager 30 </a:t>
            </a:r>
          </a:p>
          <a:p>
            <a:r>
              <a:rPr lang="en-US" dirty="0" smtClean="0"/>
              <a:t>Rest of the families are also but scattered. </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Education </a:t>
            </a:r>
            <a:r>
              <a:rPr lang="en-US" dirty="0" smtClean="0"/>
              <a:t>Ratio</a:t>
            </a:r>
            <a:endParaRPr lang="en-US" dirty="0"/>
          </a:p>
        </p:txBody>
      </p:sp>
      <p:sp>
        <p:nvSpPr>
          <p:cNvPr id="6" name="Content Placeholder 5"/>
          <p:cNvSpPr>
            <a:spLocks noGrp="1"/>
          </p:cNvSpPr>
          <p:nvPr>
            <p:ph sz="quarter" idx="4"/>
          </p:nvPr>
        </p:nvSpPr>
        <p:spPr>
          <a:blipFill>
            <a:blip r:embed="rId4"/>
            <a:tile tx="0" ty="0" sx="100000" sy="100000" flip="none" algn="tl"/>
          </a:blipFill>
        </p:spPr>
        <p:txBody>
          <a:bodyPr/>
          <a:lstStyle/>
          <a:p>
            <a:r>
              <a:rPr lang="en-US" dirty="0" smtClean="0"/>
              <a:t>Approximately 40-45. </a:t>
            </a:r>
          </a:p>
          <a:p>
            <a:r>
              <a:rPr lang="en-US" dirty="0" smtClean="0"/>
              <a:t>Rest of the children are not getting education because of poverty. </a:t>
            </a:r>
          </a:p>
          <a:p>
            <a:r>
              <a:rPr lang="en-US" dirty="0" smtClean="0"/>
              <a:t>Work </a:t>
            </a:r>
            <a:endParaRPr lang="en-US" dirty="0" smtClean="0"/>
          </a:p>
          <a:p>
            <a:r>
              <a:rPr lang="en-US" dirty="0" smtClean="0"/>
              <a:t>Sweeping( MC)</a:t>
            </a:r>
            <a:endParaRPr lang="en-US" dirty="0" smtClean="0"/>
          </a:p>
          <a:p>
            <a:r>
              <a:rPr lang="en-US" dirty="0" smtClean="0"/>
              <a:t> New catechist house is about to build.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4)">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0"/>
                                        <p:tgtEl>
                                          <p:spTgt spid="4">
                                            <p:txEl>
                                              <p:pRg st="0" end="0"/>
                                            </p:txEl>
                                          </p:spTgt>
                                        </p:tgtEl>
                                      </p:cBhvr>
                                    </p:animEffect>
                                    <p:anim calcmode="lin" valueType="num">
                                      <p:cBhvr>
                                        <p:cTn id="24" dur="5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25" dur="5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6" dur="5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0"/>
                                        <p:tgtEl>
                                          <p:spTgt spid="4">
                                            <p:txEl>
                                              <p:pRg st="1" end="1"/>
                                            </p:txEl>
                                          </p:spTgt>
                                        </p:tgtEl>
                                      </p:cBhvr>
                                    </p:animEffect>
                                    <p:anim calcmode="lin" valueType="num">
                                      <p:cBhvr>
                                        <p:cTn id="32" dur="5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33" dur="5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4" dur="5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0"/>
                                        <p:tgtEl>
                                          <p:spTgt spid="4">
                                            <p:txEl>
                                              <p:pRg st="2" end="2"/>
                                            </p:txEl>
                                          </p:spTgt>
                                        </p:tgtEl>
                                      </p:cBhvr>
                                    </p:animEffect>
                                    <p:anim calcmode="lin" valueType="num">
                                      <p:cBhvr>
                                        <p:cTn id="40" dur="5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41" dur="5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2" dur="5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0"/>
                                        <p:tgtEl>
                                          <p:spTgt spid="4">
                                            <p:txEl>
                                              <p:pRg st="3" end="3"/>
                                            </p:txEl>
                                          </p:spTgt>
                                        </p:tgtEl>
                                      </p:cBhvr>
                                    </p:animEffect>
                                    <p:anim calcmode="lin" valueType="num">
                                      <p:cBhvr>
                                        <p:cTn id="48" dur="50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49" dur="5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0" dur="5000" fill="hold"/>
                                        <p:tgtEl>
                                          <p:spTgt spid="4">
                                            <p:txEl>
                                              <p:pRg st="3" end="3"/>
                                            </p:txEl>
                                          </p:spTgt>
                                        </p:tgtEl>
                                        <p:attrNameLst>
                                          <p:attrName>ppt_w</p:attrName>
                                        </p:attrNameLst>
                                      </p:cBhvr>
                                      <p:tavLst>
                                        <p:tav tm="0">
                                          <p:val>
                                            <p:fltVal val="0"/>
                                          </p:val>
                                        </p:tav>
                                        <p:tav tm="100000">
                                          <p:val>
                                            <p:strVal val="#ppt_w"/>
                                          </p:val>
                                        </p:tav>
                                      </p:tavLst>
                                    </p:anim>
                                  </p:childTnLst>
                                </p:cTn>
                              </p:par>
                              <p:par>
                                <p:cTn id="51" presetID="35" presetClass="entr" presetSubtype="0"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5000"/>
                                        <p:tgtEl>
                                          <p:spTgt spid="4">
                                            <p:txEl>
                                              <p:pRg st="4" end="4"/>
                                            </p:txEl>
                                          </p:spTgt>
                                        </p:tgtEl>
                                      </p:cBhvr>
                                    </p:animEffect>
                                    <p:anim calcmode="lin" valueType="num">
                                      <p:cBhvr>
                                        <p:cTn id="54" dur="5000" fill="hold"/>
                                        <p:tgtEl>
                                          <p:spTgt spid="4">
                                            <p:txEl>
                                              <p:pRg st="4" end="4"/>
                                            </p:txEl>
                                          </p:spTgt>
                                        </p:tgtEl>
                                        <p:attrNameLst>
                                          <p:attrName>style.rotation</p:attrName>
                                        </p:attrNameLst>
                                      </p:cBhvr>
                                      <p:tavLst>
                                        <p:tav tm="0">
                                          <p:val>
                                            <p:fltVal val="720"/>
                                          </p:val>
                                        </p:tav>
                                        <p:tav tm="100000">
                                          <p:val>
                                            <p:fltVal val="0"/>
                                          </p:val>
                                        </p:tav>
                                      </p:tavLst>
                                    </p:anim>
                                    <p:anim calcmode="lin" valueType="num">
                                      <p:cBhvr>
                                        <p:cTn id="55" dur="5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6" dur="5000" fill="hold"/>
                                        <p:tgtEl>
                                          <p:spTgt spid="4">
                                            <p:txEl>
                                              <p:pRg st="4" end="4"/>
                                            </p:txEl>
                                          </p:spTgt>
                                        </p:tgtEl>
                                        <p:attrNameLst>
                                          <p:attrName>ppt_w</p:attrName>
                                        </p:attrNameLst>
                                      </p:cBhvr>
                                      <p:tavLst>
                                        <p:tav tm="0">
                                          <p:val>
                                            <p:fltVal val="0"/>
                                          </p:val>
                                        </p:tav>
                                        <p:tav tm="100000">
                                          <p:val>
                                            <p:strVal val="#ppt_w"/>
                                          </p:val>
                                        </p:tav>
                                      </p:tavLst>
                                    </p:anim>
                                  </p:childTnLst>
                                </p:cTn>
                              </p:par>
                              <p:par>
                                <p:cTn id="57" presetID="35" presetClass="entr" presetSubtype="0"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5000"/>
                                        <p:tgtEl>
                                          <p:spTgt spid="4">
                                            <p:txEl>
                                              <p:pRg st="5" end="5"/>
                                            </p:txEl>
                                          </p:spTgt>
                                        </p:tgtEl>
                                      </p:cBhvr>
                                    </p:animEffect>
                                    <p:anim calcmode="lin" valueType="num">
                                      <p:cBhvr>
                                        <p:cTn id="60" dur="5000" fill="hold"/>
                                        <p:tgtEl>
                                          <p:spTgt spid="4">
                                            <p:txEl>
                                              <p:pRg st="5" end="5"/>
                                            </p:txEl>
                                          </p:spTgt>
                                        </p:tgtEl>
                                        <p:attrNameLst>
                                          <p:attrName>style.rotation</p:attrName>
                                        </p:attrNameLst>
                                      </p:cBhvr>
                                      <p:tavLst>
                                        <p:tav tm="0">
                                          <p:val>
                                            <p:fltVal val="720"/>
                                          </p:val>
                                        </p:tav>
                                        <p:tav tm="100000">
                                          <p:val>
                                            <p:fltVal val="0"/>
                                          </p:val>
                                        </p:tav>
                                      </p:tavLst>
                                    </p:anim>
                                    <p:anim calcmode="lin" valueType="num">
                                      <p:cBhvr>
                                        <p:cTn id="61" dur="5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2" dur="5000" fill="hold"/>
                                        <p:tgtEl>
                                          <p:spTgt spid="4">
                                            <p:txEl>
                                              <p:pRg st="5" end="5"/>
                                            </p:txEl>
                                          </p:spTgt>
                                        </p:tgtEl>
                                        <p:attrNameLst>
                                          <p:attrName>ppt_w</p:attrName>
                                        </p:attrNameLst>
                                      </p:cBhvr>
                                      <p:tavLst>
                                        <p:tav tm="0">
                                          <p:val>
                                            <p:fltVal val="0"/>
                                          </p:val>
                                        </p:tav>
                                        <p:tav tm="100000">
                                          <p:val>
                                            <p:strVal val="#ppt_w"/>
                                          </p:val>
                                        </p:tav>
                                      </p:tavLst>
                                    </p:anim>
                                  </p:childTnLst>
                                </p:cTn>
                              </p:par>
                              <p:par>
                                <p:cTn id="63" presetID="35" presetClass="entr" presetSubtype="0" fill="hold"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5000"/>
                                        <p:tgtEl>
                                          <p:spTgt spid="4">
                                            <p:txEl>
                                              <p:pRg st="6" end="6"/>
                                            </p:txEl>
                                          </p:spTgt>
                                        </p:tgtEl>
                                      </p:cBhvr>
                                    </p:animEffect>
                                    <p:anim calcmode="lin" valueType="num">
                                      <p:cBhvr>
                                        <p:cTn id="66" dur="5000" fill="hold"/>
                                        <p:tgtEl>
                                          <p:spTgt spid="4">
                                            <p:txEl>
                                              <p:pRg st="6" end="6"/>
                                            </p:txEl>
                                          </p:spTgt>
                                        </p:tgtEl>
                                        <p:attrNameLst>
                                          <p:attrName>style.rotation</p:attrName>
                                        </p:attrNameLst>
                                      </p:cBhvr>
                                      <p:tavLst>
                                        <p:tav tm="0">
                                          <p:val>
                                            <p:fltVal val="720"/>
                                          </p:val>
                                        </p:tav>
                                        <p:tav tm="100000">
                                          <p:val>
                                            <p:fltVal val="0"/>
                                          </p:val>
                                        </p:tav>
                                      </p:tavLst>
                                    </p:anim>
                                    <p:anim calcmode="lin" valueType="num">
                                      <p:cBhvr>
                                        <p:cTn id="67" dur="5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8" dur="5000" fill="hold"/>
                                        <p:tgtEl>
                                          <p:spTgt spid="4">
                                            <p:txEl>
                                              <p:pRg st="6" end="6"/>
                                            </p:txEl>
                                          </p:spTgt>
                                        </p:tgtEl>
                                        <p:attrNameLst>
                                          <p:attrName>ppt_w</p:attrName>
                                        </p:attrNameLst>
                                      </p:cBhvr>
                                      <p:tavLst>
                                        <p:tav tm="0">
                                          <p:val>
                                            <p:fltVal val="0"/>
                                          </p:val>
                                        </p:tav>
                                        <p:tav tm="100000">
                                          <p:val>
                                            <p:strVal val="#ppt_w"/>
                                          </p:val>
                                        </p:tav>
                                      </p:tavLst>
                                    </p:anim>
                                  </p:childTnLst>
                                </p:cTn>
                              </p:par>
                              <p:par>
                                <p:cTn id="69" presetID="35" presetClass="entr" presetSubtype="0" fill="hold" nodeType="with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0"/>
                                        <p:tgtEl>
                                          <p:spTgt spid="4">
                                            <p:txEl>
                                              <p:pRg st="7" end="7"/>
                                            </p:txEl>
                                          </p:spTgt>
                                        </p:tgtEl>
                                      </p:cBhvr>
                                    </p:animEffect>
                                    <p:anim calcmode="lin" valueType="num">
                                      <p:cBhvr>
                                        <p:cTn id="72" dur="5000" fill="hold"/>
                                        <p:tgtEl>
                                          <p:spTgt spid="4">
                                            <p:txEl>
                                              <p:pRg st="7" end="7"/>
                                            </p:txEl>
                                          </p:spTgt>
                                        </p:tgtEl>
                                        <p:attrNameLst>
                                          <p:attrName>style.rotation</p:attrName>
                                        </p:attrNameLst>
                                      </p:cBhvr>
                                      <p:tavLst>
                                        <p:tav tm="0">
                                          <p:val>
                                            <p:fltVal val="720"/>
                                          </p:val>
                                        </p:tav>
                                        <p:tav tm="100000">
                                          <p:val>
                                            <p:fltVal val="0"/>
                                          </p:val>
                                        </p:tav>
                                      </p:tavLst>
                                    </p:anim>
                                    <p:anim calcmode="lin" valueType="num">
                                      <p:cBhvr>
                                        <p:cTn id="73" dur="5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74" dur="5000" fill="hold"/>
                                        <p:tgtEl>
                                          <p:spTgt spid="4">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7" presetClass="entr" presetSubtype="4" fill="hold" nodeType="click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anim calcmode="lin" valueType="num">
                                      <p:cBhvr additive="base">
                                        <p:cTn id="79"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0" dur="5000" fill="hold"/>
                                        <p:tgtEl>
                                          <p:spTgt spid="6">
                                            <p:txEl>
                                              <p:pRg st="0" end="0"/>
                                            </p:txEl>
                                          </p:spTgt>
                                        </p:tgtEl>
                                        <p:attrNameLst>
                                          <p:attrName>ppt_y</p:attrName>
                                        </p:attrNameLst>
                                      </p:cBhvr>
                                      <p:tavLst>
                                        <p:tav tm="0">
                                          <p:val>
                                            <p:strVal val="1+#ppt_h/2"/>
                                          </p:val>
                                        </p:tav>
                                        <p:tav tm="100000">
                                          <p:val>
                                            <p:strVal val="#ppt_y"/>
                                          </p:val>
                                        </p:tav>
                                      </p:tavLst>
                                    </p:anim>
                                  </p:childTnLst>
                                </p:cTn>
                              </p:par>
                              <p:par>
                                <p:cTn id="81" presetID="7" presetClass="entr" presetSubtype="4" fill="hold" nodeType="withEffect">
                                  <p:stCondLst>
                                    <p:cond delay="0"/>
                                  </p:stCondLst>
                                  <p:childTnLst>
                                    <p:set>
                                      <p:cBhvr>
                                        <p:cTn id="82" dur="1" fill="hold">
                                          <p:stCondLst>
                                            <p:cond delay="0"/>
                                          </p:stCondLst>
                                        </p:cTn>
                                        <p:tgtEl>
                                          <p:spTgt spid="6">
                                            <p:txEl>
                                              <p:pRg st="1" end="1"/>
                                            </p:txEl>
                                          </p:spTgt>
                                        </p:tgtEl>
                                        <p:attrNameLst>
                                          <p:attrName>style.visibility</p:attrName>
                                        </p:attrNameLst>
                                      </p:cBhvr>
                                      <p:to>
                                        <p:strVal val="visible"/>
                                      </p:to>
                                    </p:set>
                                    <p:anim calcmode="lin" valueType="num">
                                      <p:cBhvr additive="base">
                                        <p:cTn id="83"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4" dur="5000" fill="hold"/>
                                        <p:tgtEl>
                                          <p:spTgt spid="6">
                                            <p:txEl>
                                              <p:pRg st="1" end="1"/>
                                            </p:txEl>
                                          </p:spTgt>
                                        </p:tgtEl>
                                        <p:attrNameLst>
                                          <p:attrName>ppt_y</p:attrName>
                                        </p:attrNameLst>
                                      </p:cBhvr>
                                      <p:tavLst>
                                        <p:tav tm="0">
                                          <p:val>
                                            <p:strVal val="1+#ppt_h/2"/>
                                          </p:val>
                                        </p:tav>
                                        <p:tav tm="100000">
                                          <p:val>
                                            <p:strVal val="#ppt_y"/>
                                          </p:val>
                                        </p:tav>
                                      </p:tavLst>
                                    </p:anim>
                                  </p:childTnLst>
                                </p:cTn>
                              </p:par>
                              <p:par>
                                <p:cTn id="85" presetID="7" presetClass="entr" presetSubtype="4" fill="hold" nodeType="withEffect">
                                  <p:stCondLst>
                                    <p:cond delay="0"/>
                                  </p:stCondLst>
                                  <p:childTnLst>
                                    <p:set>
                                      <p:cBhvr>
                                        <p:cTn id="86" dur="1" fill="hold">
                                          <p:stCondLst>
                                            <p:cond delay="0"/>
                                          </p:stCondLst>
                                        </p:cTn>
                                        <p:tgtEl>
                                          <p:spTgt spid="6">
                                            <p:txEl>
                                              <p:pRg st="2" end="2"/>
                                            </p:txEl>
                                          </p:spTgt>
                                        </p:tgtEl>
                                        <p:attrNameLst>
                                          <p:attrName>style.visibility</p:attrName>
                                        </p:attrNameLst>
                                      </p:cBhvr>
                                      <p:to>
                                        <p:strVal val="visible"/>
                                      </p:to>
                                    </p:set>
                                    <p:anim calcmode="lin" valueType="num">
                                      <p:cBhvr additive="base">
                                        <p:cTn id="87"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8" dur="5000" fill="hold"/>
                                        <p:tgtEl>
                                          <p:spTgt spid="6">
                                            <p:txEl>
                                              <p:pRg st="2" end="2"/>
                                            </p:txEl>
                                          </p:spTgt>
                                        </p:tgtEl>
                                        <p:attrNameLst>
                                          <p:attrName>ppt_y</p:attrName>
                                        </p:attrNameLst>
                                      </p:cBhvr>
                                      <p:tavLst>
                                        <p:tav tm="0">
                                          <p:val>
                                            <p:strVal val="1+#ppt_h/2"/>
                                          </p:val>
                                        </p:tav>
                                        <p:tav tm="100000">
                                          <p:val>
                                            <p:strVal val="#ppt_y"/>
                                          </p:val>
                                        </p:tav>
                                      </p:tavLst>
                                    </p:anim>
                                  </p:childTnLst>
                                </p:cTn>
                              </p:par>
                              <p:par>
                                <p:cTn id="89" presetID="7" presetClass="entr" presetSubtype="4" fill="hold" nodeType="withEffect">
                                  <p:stCondLst>
                                    <p:cond delay="0"/>
                                  </p:stCondLst>
                                  <p:childTnLst>
                                    <p:set>
                                      <p:cBhvr>
                                        <p:cTn id="90" dur="1" fill="hold">
                                          <p:stCondLst>
                                            <p:cond delay="0"/>
                                          </p:stCondLst>
                                        </p:cTn>
                                        <p:tgtEl>
                                          <p:spTgt spid="6">
                                            <p:txEl>
                                              <p:pRg st="3" end="3"/>
                                            </p:txEl>
                                          </p:spTgt>
                                        </p:tgtEl>
                                        <p:attrNameLst>
                                          <p:attrName>style.visibility</p:attrName>
                                        </p:attrNameLst>
                                      </p:cBhvr>
                                      <p:to>
                                        <p:strVal val="visible"/>
                                      </p:to>
                                    </p:set>
                                    <p:anim calcmode="lin" valueType="num">
                                      <p:cBhvr additive="base">
                                        <p:cTn id="91"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92" dur="5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r>
              <a:rPr lang="en-US" dirty="0" smtClean="0"/>
              <a:t>Fifth Substation</a:t>
            </a:r>
            <a:br>
              <a:rPr lang="en-US" dirty="0" smtClean="0"/>
            </a:br>
            <a:r>
              <a:rPr lang="en-US" dirty="0" smtClean="0"/>
              <a:t>Fortabas </a:t>
            </a:r>
            <a:endParaRPr lang="en-US" dirty="0"/>
          </a:p>
        </p:txBody>
      </p:sp>
      <p:sp>
        <p:nvSpPr>
          <p:cNvPr id="3" name="Text Placeholder 2"/>
          <p:cNvSpPr>
            <a:spLocks noGrp="1"/>
          </p:cNvSpPr>
          <p:nvPr>
            <p:ph type="body" idx="1"/>
          </p:nvPr>
        </p:nvSpPr>
        <p:spPr>
          <a:blipFill>
            <a:blip r:embed="rId3"/>
            <a:tile tx="0" ty="0" sx="100000" sy="100000" flip="none" algn="tl"/>
          </a:blipFill>
        </p:spPr>
        <p:txBody>
          <a:bodyPr/>
          <a:lstStyle/>
          <a:p>
            <a:r>
              <a:rPr lang="en-US" dirty="0" smtClean="0"/>
              <a:t>Catechist  Rimzan Masih </a:t>
            </a:r>
            <a:endParaRPr lang="en-US" dirty="0"/>
          </a:p>
        </p:txBody>
      </p:sp>
      <p:sp>
        <p:nvSpPr>
          <p:cNvPr id="4" name="Content Placeholder 3"/>
          <p:cNvSpPr>
            <a:spLocks noGrp="1"/>
          </p:cNvSpPr>
          <p:nvPr>
            <p:ph sz="half" idx="2"/>
          </p:nvPr>
        </p:nvSpPr>
        <p:spPr>
          <a:blipFill>
            <a:blip r:embed="rId4"/>
            <a:tile tx="0" ty="0" sx="100000" sy="100000" flip="none" algn="tl"/>
          </a:blipFill>
        </p:spPr>
        <p:txBody>
          <a:bodyPr>
            <a:noAutofit/>
          </a:bodyPr>
          <a:lstStyle/>
          <a:p>
            <a:r>
              <a:rPr lang="en-US" sz="3200" dirty="0" smtClean="0">
                <a:solidFill>
                  <a:srgbClr val="C00000"/>
                </a:solidFill>
              </a:rPr>
              <a:t>Serving </a:t>
            </a:r>
          </a:p>
          <a:p>
            <a:r>
              <a:rPr lang="en-US" sz="3200" dirty="0" smtClean="0">
                <a:solidFill>
                  <a:srgbClr val="C00000"/>
                </a:solidFill>
              </a:rPr>
              <a:t>Kilometer (90) Distance </a:t>
            </a:r>
          </a:p>
          <a:p>
            <a:r>
              <a:rPr lang="en-US" sz="3200" dirty="0" smtClean="0">
                <a:solidFill>
                  <a:srgbClr val="C00000"/>
                </a:solidFill>
              </a:rPr>
              <a:t>Total families 74</a:t>
            </a:r>
          </a:p>
          <a:p>
            <a:r>
              <a:rPr lang="en-US" sz="3200" dirty="0" smtClean="0">
                <a:solidFill>
                  <a:srgbClr val="C00000"/>
                </a:solidFill>
              </a:rPr>
              <a:t>Fort Abas 25 </a:t>
            </a:r>
          </a:p>
          <a:p>
            <a:r>
              <a:rPr lang="en-US" sz="3200" dirty="0" smtClean="0">
                <a:solidFill>
                  <a:srgbClr val="C00000"/>
                </a:solidFill>
              </a:rPr>
              <a:t>Fiqeerwali </a:t>
            </a:r>
            <a:r>
              <a:rPr lang="en-US" sz="3200" dirty="0" smtClean="0">
                <a:solidFill>
                  <a:srgbClr val="C00000"/>
                </a:solidFill>
              </a:rPr>
              <a:t>15</a:t>
            </a:r>
            <a:endParaRPr lang="en-US" sz="3200" dirty="0" smtClean="0">
              <a:solidFill>
                <a:srgbClr val="C00000"/>
              </a:solidFill>
            </a:endParaRPr>
          </a:p>
          <a:p>
            <a:r>
              <a:rPr lang="en-US" sz="3200" dirty="0" smtClean="0">
                <a:solidFill>
                  <a:srgbClr val="C00000"/>
                </a:solidFill>
              </a:rPr>
              <a:t>Mirot  4</a:t>
            </a:r>
          </a:p>
          <a:p>
            <a:r>
              <a:rPr lang="en-US" sz="3200" dirty="0" smtClean="0">
                <a:solidFill>
                  <a:srgbClr val="C00000"/>
                </a:solidFill>
              </a:rPr>
              <a:t>310/HR  4 </a:t>
            </a:r>
          </a:p>
          <a:p>
            <a:r>
              <a:rPr lang="en-US" sz="3200" dirty="0" smtClean="0">
                <a:solidFill>
                  <a:srgbClr val="C00000"/>
                </a:solidFill>
              </a:rPr>
              <a:t>Scattered </a:t>
            </a:r>
            <a:endParaRPr lang="en-US" sz="3200" dirty="0">
              <a:solidFill>
                <a:srgbClr val="C00000"/>
              </a:solidFill>
            </a:endParaRP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blipFill>
            <a:blip r:embed="rId5"/>
            <a:tile tx="0" ty="0" sx="100000" sy="100000" flip="none" algn="tl"/>
          </a:blipFill>
        </p:spPr>
        <p:txBody>
          <a:bodyPr/>
          <a:lstStyle/>
          <a:p>
            <a:r>
              <a:rPr lang="en-US" dirty="0" smtClean="0"/>
              <a:t>Work </a:t>
            </a:r>
          </a:p>
          <a:p>
            <a:r>
              <a:rPr lang="en-US" dirty="0" smtClean="0"/>
              <a:t>(MC) Sweeping  (80)</a:t>
            </a:r>
          </a:p>
          <a:p>
            <a:r>
              <a:rPr lang="en-US" dirty="0" smtClean="0"/>
              <a:t>Others . </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r>
              <a:rPr lang="en-US" dirty="0" smtClean="0"/>
              <a:t>Education ratio </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t>20-25 percent </a:t>
            </a:r>
          </a:p>
          <a:p>
            <a:r>
              <a:rPr lang="en-US" dirty="0" smtClean="0"/>
              <a:t>Only two percent are graduated but of the rest under metric </a:t>
            </a:r>
          </a:p>
          <a:p>
            <a:r>
              <a:rPr lang="en-US" dirty="0" smtClean="0"/>
              <a:t>Fiqeerwali 40-45 </a:t>
            </a:r>
          </a:p>
          <a:p>
            <a:r>
              <a:rPr lang="en-US" dirty="0" smtClean="0"/>
              <a:t>110 Kilometer</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smtClean="0"/>
              <a:t>Work </a:t>
            </a:r>
          </a:p>
          <a:p>
            <a:r>
              <a:rPr lang="en-US" dirty="0" smtClean="0"/>
              <a:t>Sweeping 80</a:t>
            </a:r>
          </a:p>
          <a:p>
            <a:r>
              <a:rPr lang="en-US" dirty="0" smtClean="0"/>
              <a:t>20</a:t>
            </a:r>
          </a:p>
          <a:p>
            <a:r>
              <a:rPr lang="en-US" dirty="0" smtClean="0"/>
              <a:t>Faith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blipFill>
            <a:blip r:embed="rId2">
              <a:duotone>
                <a:schemeClr val="accent3">
                  <a:shade val="45000"/>
                  <a:satMod val="135000"/>
                </a:schemeClr>
                <a:prstClr val="white"/>
              </a:duotone>
              <a:lum contrast="45000"/>
            </a:blip>
            <a:tile tx="0" ty="0" sx="100000" sy="100000" flip="none" algn="tl"/>
          </a:blipFill>
          <a:effectLst/>
        </p:spPr>
        <p:txBody>
          <a:bodyPr>
            <a:noAutofit/>
          </a:bodyPr>
          <a:lstStyle/>
          <a:p>
            <a:r>
              <a:rPr lang="en-US" sz="4800" dirty="0" smtClean="0">
                <a:solidFill>
                  <a:srgbClr val="002060"/>
                </a:solidFill>
              </a:rPr>
              <a:t>How many Substations come under St Martin de Pores Hasilpur Parish </a:t>
            </a:r>
            <a:endParaRPr lang="en-US" sz="4800" dirty="0">
              <a:solidFill>
                <a:srgbClr val="002060"/>
              </a:solidFill>
            </a:endParaRPr>
          </a:p>
        </p:txBody>
      </p:sp>
      <p:pic>
        <p:nvPicPr>
          <p:cNvPr id="2050" name="Picture 2" descr="C:\Users\laptop point\Desktop\WhatsApp Image 2019-10-25 at 12.38.02.jpeg"/>
          <p:cNvPicPr>
            <a:picLocks noGrp="1" noChangeAspect="1" noChangeArrowheads="1"/>
          </p:cNvPicPr>
          <p:nvPr>
            <p:ph idx="1"/>
          </p:nvPr>
        </p:nvPicPr>
        <p:blipFill>
          <a:blip r:embed="rId3"/>
          <a:stretch>
            <a:fillRect/>
          </a:stretch>
        </p:blipFill>
        <p:spPr bwMode="auto">
          <a:xfrm>
            <a:off x="4800599" y="1371600"/>
            <a:ext cx="4343401" cy="5486400"/>
          </a:xfrm>
          <a:prstGeom prst="rect">
            <a:avLst/>
          </a:prstGeom>
          <a:noFill/>
        </p:spPr>
      </p:pic>
      <p:sp>
        <p:nvSpPr>
          <p:cNvPr id="8" name="Text Placeholder 7"/>
          <p:cNvSpPr>
            <a:spLocks noGrp="1"/>
          </p:cNvSpPr>
          <p:nvPr>
            <p:ph type="body" sz="half" idx="2"/>
          </p:nvPr>
        </p:nvSpPr>
        <p:spPr>
          <a:xfrm>
            <a:off x="0" y="1435100"/>
            <a:ext cx="4800600" cy="5422900"/>
          </a:xfrm>
          <a:blipFill>
            <a:blip r:embed="rId4">
              <a:duotone>
                <a:schemeClr val="accent5">
                  <a:shade val="45000"/>
                  <a:satMod val="135000"/>
                </a:schemeClr>
                <a:prstClr val="white"/>
              </a:duotone>
            </a:blip>
            <a:tile tx="0" ty="0" sx="100000" sy="100000" flip="none" algn="tl"/>
          </a:blipFill>
          <a:effectLst>
            <a:glow rad="101600">
              <a:schemeClr val="accent2">
                <a:satMod val="175000"/>
                <a:alpha val="40000"/>
              </a:schemeClr>
            </a:glow>
            <a:softEdge rad="127000"/>
          </a:effectLst>
        </p:spPr>
        <p:txBody>
          <a:bodyPr>
            <a:noAutofit/>
          </a:bodyPr>
          <a:lstStyle/>
          <a:p>
            <a:pPr>
              <a:buFont typeface="Wingdings" pitchFamily="2" charset="2"/>
              <a:buChar char="v"/>
            </a:pPr>
            <a:r>
              <a:rPr lang="en-US" sz="4000" dirty="0" smtClean="0">
                <a:solidFill>
                  <a:srgbClr val="FF0000"/>
                </a:solidFill>
              </a:rPr>
              <a:t>.Substations (Five) </a:t>
            </a:r>
          </a:p>
          <a:p>
            <a:pPr>
              <a:buFont typeface="Wingdings" pitchFamily="2" charset="2"/>
              <a:buChar char="v"/>
            </a:pPr>
            <a:r>
              <a:rPr lang="en-US" sz="4000" dirty="0" smtClean="0">
                <a:solidFill>
                  <a:srgbClr val="FF0000"/>
                </a:solidFill>
              </a:rPr>
              <a:t>1.(Hasilpur ) </a:t>
            </a:r>
          </a:p>
          <a:p>
            <a:pPr>
              <a:buFont typeface="Wingdings" pitchFamily="2" charset="2"/>
              <a:buChar char="v"/>
            </a:pPr>
            <a:r>
              <a:rPr lang="en-US" sz="4000" dirty="0" smtClean="0">
                <a:solidFill>
                  <a:srgbClr val="FF0000"/>
                </a:solidFill>
              </a:rPr>
              <a:t>2(Chistian)</a:t>
            </a:r>
          </a:p>
          <a:p>
            <a:pPr>
              <a:buFont typeface="Wingdings" pitchFamily="2" charset="2"/>
              <a:buChar char="v"/>
            </a:pPr>
            <a:r>
              <a:rPr lang="en-US" sz="4000" dirty="0" smtClean="0">
                <a:solidFill>
                  <a:srgbClr val="FF0000"/>
                </a:solidFill>
              </a:rPr>
              <a:t>3. (Dahranwala) </a:t>
            </a:r>
          </a:p>
          <a:p>
            <a:pPr>
              <a:buFont typeface="Wingdings" pitchFamily="2" charset="2"/>
              <a:buChar char="v"/>
            </a:pPr>
            <a:r>
              <a:rPr lang="en-US" sz="4000" dirty="0" smtClean="0">
                <a:solidFill>
                  <a:srgbClr val="FF0000"/>
                </a:solidFill>
              </a:rPr>
              <a:t>4.(Haroonabad) </a:t>
            </a:r>
          </a:p>
          <a:p>
            <a:pPr>
              <a:buFont typeface="Wingdings" pitchFamily="2" charset="2"/>
              <a:buChar char="v"/>
            </a:pPr>
            <a:r>
              <a:rPr lang="en-US" sz="4000" dirty="0" smtClean="0">
                <a:solidFill>
                  <a:srgbClr val="FF0000"/>
                </a:solidFill>
              </a:rPr>
              <a:t>5. (Fort Abas)</a:t>
            </a:r>
            <a:endParaRPr lang="en-US" sz="1600" dirty="0" smtClean="0">
              <a:solidFill>
                <a:srgbClr val="FF0000"/>
              </a:solidFill>
            </a:endParaRPr>
          </a:p>
          <a:p>
            <a:r>
              <a:rPr lang="en-US" sz="2400" dirty="0" smtClean="0">
                <a:solidFill>
                  <a:srgbClr val="002060"/>
                </a:solidFill>
              </a:rPr>
              <a:t>. </a:t>
            </a:r>
            <a:endParaRPr lang="en-US" sz="3200" dirty="0">
              <a:solidFill>
                <a:srgbClr val="00206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plus(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heel(4)">
                                      <p:cBhvr>
                                        <p:cTn id="18" dur="3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770" decel="100000"/>
                                        <p:tgtEl>
                                          <p:spTgt spid="8">
                                            <p:txEl>
                                              <p:pRg st="0" end="0"/>
                                            </p:txEl>
                                          </p:spTgt>
                                        </p:tgtEl>
                                      </p:cBhvr>
                                    </p:animEffect>
                                    <p:animScale>
                                      <p:cBhvr>
                                        <p:cTn id="24" dur="770" decel="100000"/>
                                        <p:tgtEl>
                                          <p:spTgt spid="8">
                                            <p:txEl>
                                              <p:pRg st="0" end="0"/>
                                            </p:txEl>
                                          </p:spTgt>
                                        </p:tgtEl>
                                      </p:cBhvr>
                                      <p:from x="10000" y="10000"/>
                                      <p:to x="200000" y="450000"/>
                                    </p:animScale>
                                    <p:animScale>
                                      <p:cBhvr>
                                        <p:cTn id="25" dur="1230" accel="100000" fill="hold">
                                          <p:stCondLst>
                                            <p:cond delay="770"/>
                                          </p:stCondLst>
                                        </p:cTn>
                                        <p:tgtEl>
                                          <p:spTgt spid="8">
                                            <p:txEl>
                                              <p:pRg st="0" end="0"/>
                                            </p:txEl>
                                          </p:spTgt>
                                        </p:tgtEl>
                                      </p:cBhvr>
                                      <p:from x="200000" y="450000"/>
                                      <p:to x="100000" y="100000"/>
                                    </p:animScale>
                                    <p:set>
                                      <p:cBhvr>
                                        <p:cTn id="26" dur="770" fill="hold"/>
                                        <p:tgtEl>
                                          <p:spTgt spid="8">
                                            <p:txEl>
                                              <p:pRg st="0" end="0"/>
                                            </p:txEl>
                                          </p:spTgt>
                                        </p:tgtEl>
                                        <p:attrNameLst>
                                          <p:attrName>ppt_x</p:attrName>
                                        </p:attrNameLst>
                                      </p:cBhvr>
                                      <p:to>
                                        <p:strVal val="(0.5)"/>
                                      </p:to>
                                    </p:set>
                                    <p:anim from="(0.5)" to="(#ppt_x)" calcmode="lin" valueType="num">
                                      <p:cBhvr>
                                        <p:cTn id="27" dur="1230" accel="100000" fill="hold">
                                          <p:stCondLst>
                                            <p:cond delay="770"/>
                                          </p:stCondLst>
                                        </p:cTn>
                                        <p:tgtEl>
                                          <p:spTgt spid="8">
                                            <p:txEl>
                                              <p:pRg st="0" end="0"/>
                                            </p:txEl>
                                          </p:spTgt>
                                        </p:tgtEl>
                                        <p:attrNameLst>
                                          <p:attrName>ppt_x</p:attrName>
                                        </p:attrNameLst>
                                      </p:cBhvr>
                                    </p:anim>
                                    <p:set>
                                      <p:cBhvr>
                                        <p:cTn id="28" dur="770" fill="hold"/>
                                        <p:tgtEl>
                                          <p:spTgt spid="8">
                                            <p:txEl>
                                              <p:pRg st="0" end="0"/>
                                            </p:txEl>
                                          </p:spTgt>
                                        </p:tgtEl>
                                        <p:attrNameLst>
                                          <p:attrName>ppt_y</p:attrName>
                                        </p:attrNameLst>
                                      </p:cBhvr>
                                      <p:to>
                                        <p:strVal val="(#ppt_y+0.4)"/>
                                      </p:to>
                                    </p:set>
                                    <p:anim from="(#ppt_y+0.4)" to="(#ppt_y)" calcmode="lin" valueType="num">
                                      <p:cBhvr>
                                        <p:cTn id="29" dur="1230" accel="100000" fill="hold">
                                          <p:stCondLst>
                                            <p:cond delay="770"/>
                                          </p:stCondLst>
                                        </p:cTn>
                                        <p:tgtEl>
                                          <p:spTgt spid="8">
                                            <p:txEl>
                                              <p:pRg st="0" end="0"/>
                                            </p:txEl>
                                          </p:spTgt>
                                        </p:tgtEl>
                                        <p:attrNameLst>
                                          <p:attrName>ppt_y</p:attrName>
                                        </p:attrNameLst>
                                      </p:cBhvr>
                                    </p:anim>
                                  </p:childTnLst>
                                </p:cTn>
                              </p:par>
                              <p:par>
                                <p:cTn id="30" presetID="51" presetClass="entr" presetSubtype="0"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770" decel="100000"/>
                                        <p:tgtEl>
                                          <p:spTgt spid="8">
                                            <p:txEl>
                                              <p:pRg st="1" end="1"/>
                                            </p:txEl>
                                          </p:spTgt>
                                        </p:tgtEl>
                                      </p:cBhvr>
                                    </p:animEffect>
                                    <p:animScale>
                                      <p:cBhvr>
                                        <p:cTn id="33" dur="770" decel="100000"/>
                                        <p:tgtEl>
                                          <p:spTgt spid="8">
                                            <p:txEl>
                                              <p:pRg st="1" end="1"/>
                                            </p:txEl>
                                          </p:spTgt>
                                        </p:tgtEl>
                                      </p:cBhvr>
                                      <p:from x="10000" y="10000"/>
                                      <p:to x="200000" y="450000"/>
                                    </p:animScale>
                                    <p:animScale>
                                      <p:cBhvr>
                                        <p:cTn id="34" dur="1230" accel="100000" fill="hold">
                                          <p:stCondLst>
                                            <p:cond delay="770"/>
                                          </p:stCondLst>
                                        </p:cTn>
                                        <p:tgtEl>
                                          <p:spTgt spid="8">
                                            <p:txEl>
                                              <p:pRg st="1" end="1"/>
                                            </p:txEl>
                                          </p:spTgt>
                                        </p:tgtEl>
                                      </p:cBhvr>
                                      <p:from x="200000" y="450000"/>
                                      <p:to x="100000" y="100000"/>
                                    </p:animScale>
                                    <p:set>
                                      <p:cBhvr>
                                        <p:cTn id="35" dur="770" fill="hold"/>
                                        <p:tgtEl>
                                          <p:spTgt spid="8">
                                            <p:txEl>
                                              <p:pRg st="1" end="1"/>
                                            </p:txEl>
                                          </p:spTgt>
                                        </p:tgtEl>
                                        <p:attrNameLst>
                                          <p:attrName>ppt_x</p:attrName>
                                        </p:attrNameLst>
                                      </p:cBhvr>
                                      <p:to>
                                        <p:strVal val="(0.5)"/>
                                      </p:to>
                                    </p:set>
                                    <p:anim from="(0.5)" to="(#ppt_x)" calcmode="lin" valueType="num">
                                      <p:cBhvr>
                                        <p:cTn id="36" dur="1230" accel="100000" fill="hold">
                                          <p:stCondLst>
                                            <p:cond delay="770"/>
                                          </p:stCondLst>
                                        </p:cTn>
                                        <p:tgtEl>
                                          <p:spTgt spid="8">
                                            <p:txEl>
                                              <p:pRg st="1" end="1"/>
                                            </p:txEl>
                                          </p:spTgt>
                                        </p:tgtEl>
                                        <p:attrNameLst>
                                          <p:attrName>ppt_x</p:attrName>
                                        </p:attrNameLst>
                                      </p:cBhvr>
                                    </p:anim>
                                    <p:set>
                                      <p:cBhvr>
                                        <p:cTn id="37" dur="770" fill="hold"/>
                                        <p:tgtEl>
                                          <p:spTgt spid="8">
                                            <p:txEl>
                                              <p:pRg st="1" end="1"/>
                                            </p:txEl>
                                          </p:spTgt>
                                        </p:tgtEl>
                                        <p:attrNameLst>
                                          <p:attrName>ppt_y</p:attrName>
                                        </p:attrNameLst>
                                      </p:cBhvr>
                                      <p:to>
                                        <p:strVal val="(#ppt_y+0.4)"/>
                                      </p:to>
                                    </p:set>
                                    <p:anim from="(#ppt_y+0.4)" to="(#ppt_y)" calcmode="lin" valueType="num">
                                      <p:cBhvr>
                                        <p:cTn id="38" dur="1230" accel="100000" fill="hold">
                                          <p:stCondLst>
                                            <p:cond delay="770"/>
                                          </p:stCondLst>
                                        </p:cTn>
                                        <p:tgtEl>
                                          <p:spTgt spid="8">
                                            <p:txEl>
                                              <p:pRg st="1" end="1"/>
                                            </p:txEl>
                                          </p:spTgt>
                                        </p:tgtEl>
                                        <p:attrNameLst>
                                          <p:attrName>ppt_y</p:attrName>
                                        </p:attrNameLst>
                                      </p:cBhvr>
                                    </p:anim>
                                  </p:childTnLst>
                                </p:cTn>
                              </p:par>
                              <p:par>
                                <p:cTn id="39" presetID="51"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770" decel="100000"/>
                                        <p:tgtEl>
                                          <p:spTgt spid="8">
                                            <p:txEl>
                                              <p:pRg st="2" end="2"/>
                                            </p:txEl>
                                          </p:spTgt>
                                        </p:tgtEl>
                                      </p:cBhvr>
                                    </p:animEffect>
                                    <p:animScale>
                                      <p:cBhvr>
                                        <p:cTn id="42" dur="770" decel="100000"/>
                                        <p:tgtEl>
                                          <p:spTgt spid="8">
                                            <p:txEl>
                                              <p:pRg st="2" end="2"/>
                                            </p:txEl>
                                          </p:spTgt>
                                        </p:tgtEl>
                                      </p:cBhvr>
                                      <p:from x="10000" y="10000"/>
                                      <p:to x="200000" y="450000"/>
                                    </p:animScale>
                                    <p:animScale>
                                      <p:cBhvr>
                                        <p:cTn id="43" dur="1230" accel="100000" fill="hold">
                                          <p:stCondLst>
                                            <p:cond delay="770"/>
                                          </p:stCondLst>
                                        </p:cTn>
                                        <p:tgtEl>
                                          <p:spTgt spid="8">
                                            <p:txEl>
                                              <p:pRg st="2" end="2"/>
                                            </p:txEl>
                                          </p:spTgt>
                                        </p:tgtEl>
                                      </p:cBhvr>
                                      <p:from x="200000" y="450000"/>
                                      <p:to x="100000" y="100000"/>
                                    </p:animScale>
                                    <p:set>
                                      <p:cBhvr>
                                        <p:cTn id="44" dur="770" fill="hold"/>
                                        <p:tgtEl>
                                          <p:spTgt spid="8">
                                            <p:txEl>
                                              <p:pRg st="2" end="2"/>
                                            </p:txEl>
                                          </p:spTgt>
                                        </p:tgtEl>
                                        <p:attrNameLst>
                                          <p:attrName>ppt_x</p:attrName>
                                        </p:attrNameLst>
                                      </p:cBhvr>
                                      <p:to>
                                        <p:strVal val="(0.5)"/>
                                      </p:to>
                                    </p:set>
                                    <p:anim from="(0.5)" to="(#ppt_x)" calcmode="lin" valueType="num">
                                      <p:cBhvr>
                                        <p:cTn id="45" dur="1230" accel="100000" fill="hold">
                                          <p:stCondLst>
                                            <p:cond delay="770"/>
                                          </p:stCondLst>
                                        </p:cTn>
                                        <p:tgtEl>
                                          <p:spTgt spid="8">
                                            <p:txEl>
                                              <p:pRg st="2" end="2"/>
                                            </p:txEl>
                                          </p:spTgt>
                                        </p:tgtEl>
                                        <p:attrNameLst>
                                          <p:attrName>ppt_x</p:attrName>
                                        </p:attrNameLst>
                                      </p:cBhvr>
                                    </p:anim>
                                    <p:set>
                                      <p:cBhvr>
                                        <p:cTn id="46" dur="770" fill="hold"/>
                                        <p:tgtEl>
                                          <p:spTgt spid="8">
                                            <p:txEl>
                                              <p:pRg st="2" end="2"/>
                                            </p:txEl>
                                          </p:spTgt>
                                        </p:tgtEl>
                                        <p:attrNameLst>
                                          <p:attrName>ppt_y</p:attrName>
                                        </p:attrNameLst>
                                      </p:cBhvr>
                                      <p:to>
                                        <p:strVal val="(#ppt_y+0.4)"/>
                                      </p:to>
                                    </p:set>
                                    <p:anim from="(#ppt_y+0.4)" to="(#ppt_y)" calcmode="lin" valueType="num">
                                      <p:cBhvr>
                                        <p:cTn id="47" dur="1230" accel="100000" fill="hold">
                                          <p:stCondLst>
                                            <p:cond delay="770"/>
                                          </p:stCondLst>
                                        </p:cTn>
                                        <p:tgtEl>
                                          <p:spTgt spid="8">
                                            <p:txEl>
                                              <p:pRg st="2" end="2"/>
                                            </p:txEl>
                                          </p:spTgt>
                                        </p:tgtEl>
                                        <p:attrNameLst>
                                          <p:attrName>ppt_y</p:attrName>
                                        </p:attrNameLst>
                                      </p:cBhvr>
                                    </p:anim>
                                  </p:childTnLst>
                                </p:cTn>
                              </p:par>
                              <p:par>
                                <p:cTn id="48" presetID="51" presetClass="entr" presetSubtype="0" fill="hold" nodeType="with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770" decel="100000"/>
                                        <p:tgtEl>
                                          <p:spTgt spid="8">
                                            <p:txEl>
                                              <p:pRg st="3" end="3"/>
                                            </p:txEl>
                                          </p:spTgt>
                                        </p:tgtEl>
                                      </p:cBhvr>
                                    </p:animEffect>
                                    <p:animScale>
                                      <p:cBhvr>
                                        <p:cTn id="51" dur="770" decel="100000"/>
                                        <p:tgtEl>
                                          <p:spTgt spid="8">
                                            <p:txEl>
                                              <p:pRg st="3" end="3"/>
                                            </p:txEl>
                                          </p:spTgt>
                                        </p:tgtEl>
                                      </p:cBhvr>
                                      <p:from x="10000" y="10000"/>
                                      <p:to x="200000" y="450000"/>
                                    </p:animScale>
                                    <p:animScale>
                                      <p:cBhvr>
                                        <p:cTn id="52" dur="1230" accel="100000" fill="hold">
                                          <p:stCondLst>
                                            <p:cond delay="770"/>
                                          </p:stCondLst>
                                        </p:cTn>
                                        <p:tgtEl>
                                          <p:spTgt spid="8">
                                            <p:txEl>
                                              <p:pRg st="3" end="3"/>
                                            </p:txEl>
                                          </p:spTgt>
                                        </p:tgtEl>
                                      </p:cBhvr>
                                      <p:from x="200000" y="450000"/>
                                      <p:to x="100000" y="100000"/>
                                    </p:animScale>
                                    <p:set>
                                      <p:cBhvr>
                                        <p:cTn id="53" dur="770" fill="hold"/>
                                        <p:tgtEl>
                                          <p:spTgt spid="8">
                                            <p:txEl>
                                              <p:pRg st="3" end="3"/>
                                            </p:txEl>
                                          </p:spTgt>
                                        </p:tgtEl>
                                        <p:attrNameLst>
                                          <p:attrName>ppt_x</p:attrName>
                                        </p:attrNameLst>
                                      </p:cBhvr>
                                      <p:to>
                                        <p:strVal val="(0.5)"/>
                                      </p:to>
                                    </p:set>
                                    <p:anim from="(0.5)" to="(#ppt_x)" calcmode="lin" valueType="num">
                                      <p:cBhvr>
                                        <p:cTn id="54" dur="1230" accel="100000" fill="hold">
                                          <p:stCondLst>
                                            <p:cond delay="770"/>
                                          </p:stCondLst>
                                        </p:cTn>
                                        <p:tgtEl>
                                          <p:spTgt spid="8">
                                            <p:txEl>
                                              <p:pRg st="3" end="3"/>
                                            </p:txEl>
                                          </p:spTgt>
                                        </p:tgtEl>
                                        <p:attrNameLst>
                                          <p:attrName>ppt_x</p:attrName>
                                        </p:attrNameLst>
                                      </p:cBhvr>
                                    </p:anim>
                                    <p:set>
                                      <p:cBhvr>
                                        <p:cTn id="55" dur="770" fill="hold"/>
                                        <p:tgtEl>
                                          <p:spTgt spid="8">
                                            <p:txEl>
                                              <p:pRg st="3" end="3"/>
                                            </p:txEl>
                                          </p:spTgt>
                                        </p:tgtEl>
                                        <p:attrNameLst>
                                          <p:attrName>ppt_y</p:attrName>
                                        </p:attrNameLst>
                                      </p:cBhvr>
                                      <p:to>
                                        <p:strVal val="(#ppt_y+0.4)"/>
                                      </p:to>
                                    </p:set>
                                    <p:anim from="(#ppt_y+0.4)" to="(#ppt_y)" calcmode="lin" valueType="num">
                                      <p:cBhvr>
                                        <p:cTn id="56" dur="1230" accel="100000" fill="hold">
                                          <p:stCondLst>
                                            <p:cond delay="770"/>
                                          </p:stCondLst>
                                        </p:cTn>
                                        <p:tgtEl>
                                          <p:spTgt spid="8">
                                            <p:txEl>
                                              <p:pRg st="3" end="3"/>
                                            </p:txEl>
                                          </p:spTgt>
                                        </p:tgtEl>
                                        <p:attrNameLst>
                                          <p:attrName>ppt_y</p:attrName>
                                        </p:attrNameLst>
                                      </p:cBhvr>
                                    </p:anim>
                                  </p:childTnLst>
                                </p:cTn>
                              </p:par>
                              <p:par>
                                <p:cTn id="57" presetID="51" presetClass="entr" presetSubtype="0" fill="hold" nodeType="with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fade">
                                      <p:cBhvr>
                                        <p:cTn id="59" dur="770" decel="100000"/>
                                        <p:tgtEl>
                                          <p:spTgt spid="8">
                                            <p:txEl>
                                              <p:pRg st="4" end="4"/>
                                            </p:txEl>
                                          </p:spTgt>
                                        </p:tgtEl>
                                      </p:cBhvr>
                                    </p:animEffect>
                                    <p:animScale>
                                      <p:cBhvr>
                                        <p:cTn id="60" dur="770" decel="100000"/>
                                        <p:tgtEl>
                                          <p:spTgt spid="8">
                                            <p:txEl>
                                              <p:pRg st="4" end="4"/>
                                            </p:txEl>
                                          </p:spTgt>
                                        </p:tgtEl>
                                      </p:cBhvr>
                                      <p:from x="10000" y="10000"/>
                                      <p:to x="200000" y="450000"/>
                                    </p:animScale>
                                    <p:animScale>
                                      <p:cBhvr>
                                        <p:cTn id="61" dur="1230" accel="100000" fill="hold">
                                          <p:stCondLst>
                                            <p:cond delay="770"/>
                                          </p:stCondLst>
                                        </p:cTn>
                                        <p:tgtEl>
                                          <p:spTgt spid="8">
                                            <p:txEl>
                                              <p:pRg st="4" end="4"/>
                                            </p:txEl>
                                          </p:spTgt>
                                        </p:tgtEl>
                                      </p:cBhvr>
                                      <p:from x="200000" y="450000"/>
                                      <p:to x="100000" y="100000"/>
                                    </p:animScale>
                                    <p:set>
                                      <p:cBhvr>
                                        <p:cTn id="62" dur="770" fill="hold"/>
                                        <p:tgtEl>
                                          <p:spTgt spid="8">
                                            <p:txEl>
                                              <p:pRg st="4" end="4"/>
                                            </p:txEl>
                                          </p:spTgt>
                                        </p:tgtEl>
                                        <p:attrNameLst>
                                          <p:attrName>ppt_x</p:attrName>
                                        </p:attrNameLst>
                                      </p:cBhvr>
                                      <p:to>
                                        <p:strVal val="(0.5)"/>
                                      </p:to>
                                    </p:set>
                                    <p:anim from="(0.5)" to="(#ppt_x)" calcmode="lin" valueType="num">
                                      <p:cBhvr>
                                        <p:cTn id="63" dur="1230" accel="100000" fill="hold">
                                          <p:stCondLst>
                                            <p:cond delay="770"/>
                                          </p:stCondLst>
                                        </p:cTn>
                                        <p:tgtEl>
                                          <p:spTgt spid="8">
                                            <p:txEl>
                                              <p:pRg st="4" end="4"/>
                                            </p:txEl>
                                          </p:spTgt>
                                        </p:tgtEl>
                                        <p:attrNameLst>
                                          <p:attrName>ppt_x</p:attrName>
                                        </p:attrNameLst>
                                      </p:cBhvr>
                                    </p:anim>
                                    <p:set>
                                      <p:cBhvr>
                                        <p:cTn id="64" dur="770" fill="hold"/>
                                        <p:tgtEl>
                                          <p:spTgt spid="8">
                                            <p:txEl>
                                              <p:pRg st="4" end="4"/>
                                            </p:txEl>
                                          </p:spTgt>
                                        </p:tgtEl>
                                        <p:attrNameLst>
                                          <p:attrName>ppt_y</p:attrName>
                                        </p:attrNameLst>
                                      </p:cBhvr>
                                      <p:to>
                                        <p:strVal val="(#ppt_y+0.4)"/>
                                      </p:to>
                                    </p:set>
                                    <p:anim from="(#ppt_y+0.4)" to="(#ppt_y)" calcmode="lin" valueType="num">
                                      <p:cBhvr>
                                        <p:cTn id="65" dur="1230" accel="100000" fill="hold">
                                          <p:stCondLst>
                                            <p:cond delay="770"/>
                                          </p:stCondLst>
                                        </p:cTn>
                                        <p:tgtEl>
                                          <p:spTgt spid="8">
                                            <p:txEl>
                                              <p:pRg st="4" end="4"/>
                                            </p:txEl>
                                          </p:spTgt>
                                        </p:tgtEl>
                                        <p:attrNameLst>
                                          <p:attrName>ppt_y</p:attrName>
                                        </p:attrNameLst>
                                      </p:cBhvr>
                                    </p:anim>
                                  </p:childTnLst>
                                </p:cTn>
                              </p:par>
                              <p:par>
                                <p:cTn id="66" presetID="51" presetClass="entr" presetSubtype="0" fill="hold" nodeType="withEffect">
                                  <p:stCondLst>
                                    <p:cond delay="0"/>
                                  </p:stCondLst>
                                  <p:childTnLst>
                                    <p:set>
                                      <p:cBhvr>
                                        <p:cTn id="67" dur="1" fill="hold">
                                          <p:stCondLst>
                                            <p:cond delay="0"/>
                                          </p:stCondLst>
                                        </p:cTn>
                                        <p:tgtEl>
                                          <p:spTgt spid="8">
                                            <p:txEl>
                                              <p:pRg st="5" end="5"/>
                                            </p:txEl>
                                          </p:spTgt>
                                        </p:tgtEl>
                                        <p:attrNameLst>
                                          <p:attrName>style.visibility</p:attrName>
                                        </p:attrNameLst>
                                      </p:cBhvr>
                                      <p:to>
                                        <p:strVal val="visible"/>
                                      </p:to>
                                    </p:set>
                                    <p:animEffect transition="in" filter="fade">
                                      <p:cBhvr>
                                        <p:cTn id="68" dur="770" decel="100000"/>
                                        <p:tgtEl>
                                          <p:spTgt spid="8">
                                            <p:txEl>
                                              <p:pRg st="5" end="5"/>
                                            </p:txEl>
                                          </p:spTgt>
                                        </p:tgtEl>
                                      </p:cBhvr>
                                    </p:animEffect>
                                    <p:animScale>
                                      <p:cBhvr>
                                        <p:cTn id="69" dur="770" decel="100000"/>
                                        <p:tgtEl>
                                          <p:spTgt spid="8">
                                            <p:txEl>
                                              <p:pRg st="5" end="5"/>
                                            </p:txEl>
                                          </p:spTgt>
                                        </p:tgtEl>
                                      </p:cBhvr>
                                      <p:from x="10000" y="10000"/>
                                      <p:to x="200000" y="450000"/>
                                    </p:animScale>
                                    <p:animScale>
                                      <p:cBhvr>
                                        <p:cTn id="70" dur="1230" accel="100000" fill="hold">
                                          <p:stCondLst>
                                            <p:cond delay="770"/>
                                          </p:stCondLst>
                                        </p:cTn>
                                        <p:tgtEl>
                                          <p:spTgt spid="8">
                                            <p:txEl>
                                              <p:pRg st="5" end="5"/>
                                            </p:txEl>
                                          </p:spTgt>
                                        </p:tgtEl>
                                      </p:cBhvr>
                                      <p:from x="200000" y="450000"/>
                                      <p:to x="100000" y="100000"/>
                                    </p:animScale>
                                    <p:set>
                                      <p:cBhvr>
                                        <p:cTn id="71" dur="770" fill="hold"/>
                                        <p:tgtEl>
                                          <p:spTgt spid="8">
                                            <p:txEl>
                                              <p:pRg st="5" end="5"/>
                                            </p:txEl>
                                          </p:spTgt>
                                        </p:tgtEl>
                                        <p:attrNameLst>
                                          <p:attrName>ppt_x</p:attrName>
                                        </p:attrNameLst>
                                      </p:cBhvr>
                                      <p:to>
                                        <p:strVal val="(0.5)"/>
                                      </p:to>
                                    </p:set>
                                    <p:anim from="(0.5)" to="(#ppt_x)" calcmode="lin" valueType="num">
                                      <p:cBhvr>
                                        <p:cTn id="72" dur="1230" accel="100000" fill="hold">
                                          <p:stCondLst>
                                            <p:cond delay="770"/>
                                          </p:stCondLst>
                                        </p:cTn>
                                        <p:tgtEl>
                                          <p:spTgt spid="8">
                                            <p:txEl>
                                              <p:pRg st="5" end="5"/>
                                            </p:txEl>
                                          </p:spTgt>
                                        </p:tgtEl>
                                        <p:attrNameLst>
                                          <p:attrName>ppt_x</p:attrName>
                                        </p:attrNameLst>
                                      </p:cBhvr>
                                    </p:anim>
                                    <p:set>
                                      <p:cBhvr>
                                        <p:cTn id="73" dur="770" fill="hold"/>
                                        <p:tgtEl>
                                          <p:spTgt spid="8">
                                            <p:txEl>
                                              <p:pRg st="5" end="5"/>
                                            </p:txEl>
                                          </p:spTgt>
                                        </p:tgtEl>
                                        <p:attrNameLst>
                                          <p:attrName>ppt_y</p:attrName>
                                        </p:attrNameLst>
                                      </p:cBhvr>
                                      <p:to>
                                        <p:strVal val="(#ppt_y+0.4)"/>
                                      </p:to>
                                    </p:set>
                                    <p:anim from="(#ppt_y+0.4)" to="(#ppt_y)" calcmode="lin" valueType="num">
                                      <p:cBhvr>
                                        <p:cTn id="74" dur="1230" accel="100000" fill="hold">
                                          <p:stCondLst>
                                            <p:cond delay="770"/>
                                          </p:stCondLst>
                                        </p:cTn>
                                        <p:tgtEl>
                                          <p:spTgt spid="8">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blipFill>
            <a:blip r:embed="rId2">
              <a:duotone>
                <a:schemeClr val="accent3">
                  <a:shade val="45000"/>
                  <a:satMod val="135000"/>
                </a:schemeClr>
                <a:prstClr val="white"/>
              </a:duotone>
              <a:lum contrast="45000"/>
            </a:blip>
            <a:tile tx="0" ty="0" sx="100000" sy="100000" flip="none" algn="tl"/>
          </a:blipFill>
          <a:effectLst/>
        </p:spPr>
        <p:txBody>
          <a:bodyPr>
            <a:noAutofit/>
          </a:bodyPr>
          <a:lstStyle/>
          <a:p>
            <a:r>
              <a:rPr lang="en-US" sz="4800" dirty="0" smtClean="0">
                <a:solidFill>
                  <a:srgbClr val="002060"/>
                </a:solidFill>
              </a:rPr>
              <a:t>St Martin de Pores Hasilpur Parish </a:t>
            </a:r>
            <a:endParaRPr lang="en-US" sz="4800" dirty="0">
              <a:solidFill>
                <a:srgbClr val="002060"/>
              </a:solidFill>
            </a:endParaRPr>
          </a:p>
        </p:txBody>
      </p:sp>
      <p:pic>
        <p:nvPicPr>
          <p:cNvPr id="2050" name="Picture 2" descr="C:\Users\laptop point\Desktop\WhatsApp Image 2019-10-25 at 12.38.02.jpeg"/>
          <p:cNvPicPr>
            <a:picLocks noGrp="1" noChangeAspect="1" noChangeArrowheads="1"/>
          </p:cNvPicPr>
          <p:nvPr>
            <p:ph idx="1"/>
          </p:nvPr>
        </p:nvPicPr>
        <p:blipFill>
          <a:blip r:embed="rId3"/>
          <a:stretch>
            <a:fillRect/>
          </a:stretch>
        </p:blipFill>
        <p:spPr bwMode="auto">
          <a:xfrm>
            <a:off x="4800599" y="1371600"/>
            <a:ext cx="4343401" cy="5486400"/>
          </a:xfrm>
          <a:prstGeom prst="rect">
            <a:avLst/>
          </a:prstGeom>
          <a:noFill/>
        </p:spPr>
      </p:pic>
      <p:sp>
        <p:nvSpPr>
          <p:cNvPr id="8" name="Text Placeholder 7"/>
          <p:cNvSpPr>
            <a:spLocks noGrp="1"/>
          </p:cNvSpPr>
          <p:nvPr>
            <p:ph type="body" sz="half" idx="2"/>
          </p:nvPr>
        </p:nvSpPr>
        <p:spPr>
          <a:xfrm>
            <a:off x="0" y="1435100"/>
            <a:ext cx="4800600" cy="5422900"/>
          </a:xfrm>
          <a:blipFill>
            <a:blip r:embed="rId4">
              <a:duotone>
                <a:schemeClr val="accent5">
                  <a:shade val="45000"/>
                  <a:satMod val="135000"/>
                </a:schemeClr>
                <a:prstClr val="white"/>
              </a:duotone>
            </a:blip>
            <a:tile tx="0" ty="0" sx="100000" sy="100000" flip="none" algn="tl"/>
          </a:blipFill>
          <a:effectLst>
            <a:glow rad="101600">
              <a:schemeClr val="accent2">
                <a:satMod val="175000"/>
                <a:alpha val="40000"/>
              </a:schemeClr>
            </a:glow>
            <a:softEdge rad="127000"/>
          </a:effectLst>
        </p:spPr>
        <p:txBody>
          <a:bodyPr>
            <a:noAutofit/>
          </a:bodyPr>
          <a:lstStyle/>
          <a:p>
            <a:r>
              <a:rPr lang="en-US" sz="2400" dirty="0" smtClean="0">
                <a:solidFill>
                  <a:srgbClr val="002060"/>
                </a:solidFill>
              </a:rPr>
              <a:t>2. In Main Parish </a:t>
            </a:r>
          </a:p>
          <a:p>
            <a:r>
              <a:rPr lang="en-US" sz="2400" dirty="0" smtClean="0">
                <a:solidFill>
                  <a:srgbClr val="002060"/>
                </a:solidFill>
              </a:rPr>
              <a:t>St Martin de Pores Church (HSL).</a:t>
            </a:r>
          </a:p>
          <a:p>
            <a:r>
              <a:rPr lang="en-US" sz="2400" dirty="0" smtClean="0">
                <a:solidFill>
                  <a:srgbClr val="002060"/>
                </a:solidFill>
              </a:rPr>
              <a:t>Catechist Victor is serving </a:t>
            </a:r>
          </a:p>
          <a:p>
            <a:r>
              <a:rPr lang="en-US" sz="2400" dirty="0" smtClean="0">
                <a:solidFill>
                  <a:srgbClr val="002060"/>
                </a:solidFill>
              </a:rPr>
              <a:t>Total Families (194)</a:t>
            </a:r>
          </a:p>
          <a:p>
            <a:r>
              <a:rPr lang="en-US" sz="2400" dirty="0" smtClean="0">
                <a:solidFill>
                  <a:srgbClr val="002060"/>
                </a:solidFill>
              </a:rPr>
              <a:t>In Hasilpur 122</a:t>
            </a:r>
          </a:p>
          <a:p>
            <a:r>
              <a:rPr lang="en-US" sz="2400" dirty="0" err="1" smtClean="0">
                <a:solidFill>
                  <a:srgbClr val="002060"/>
                </a:solidFill>
              </a:rPr>
              <a:t>Khairpur</a:t>
            </a:r>
            <a:r>
              <a:rPr lang="en-US" sz="2400" dirty="0" smtClean="0">
                <a:solidFill>
                  <a:srgbClr val="002060"/>
                </a:solidFill>
              </a:rPr>
              <a:t> 25,</a:t>
            </a:r>
          </a:p>
          <a:p>
            <a:r>
              <a:rPr lang="en-US" sz="2400" dirty="0" smtClean="0">
                <a:solidFill>
                  <a:srgbClr val="002060"/>
                </a:solidFill>
              </a:rPr>
              <a:t>Check 64,(20) rest of the areas families are also living but less in numbers, also scattered. </a:t>
            </a:r>
            <a:endParaRPr lang="en-US" sz="3200" dirty="0">
              <a:solidFill>
                <a:srgbClr val="00206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plus(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heel(4)">
                                      <p:cBhvr>
                                        <p:cTn id="18" dur="3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3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3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5" dur="3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26" dur="3000"/>
                                        <p:tgtEl>
                                          <p:spTgt spid="8">
                                            <p:txEl>
                                              <p:pRg st="0" end="0"/>
                                            </p:txEl>
                                          </p:spTgt>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3000" fill="hold"/>
                                        <p:tgtEl>
                                          <p:spTgt spid="8">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3000" fill="hold"/>
                                        <p:tgtEl>
                                          <p:spTgt spid="8">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1" dur="3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32" dur="30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p:cTn id="37" dur="30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30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30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3000" fill="hold"/>
                                        <p:tgtEl>
                                          <p:spTgt spid="8">
                                            <p:txEl>
                                              <p:pRg st="2" end="2"/>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p:cTn id="43" dur="3000" fill="hold"/>
                                        <p:tgtEl>
                                          <p:spTgt spid="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3000" fill="hold"/>
                                        <p:tgtEl>
                                          <p:spTgt spid="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3000" fill="hold"/>
                                        <p:tgtEl>
                                          <p:spTgt spid="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3000" fill="hold"/>
                                        <p:tgtEl>
                                          <p:spTgt spid="8">
                                            <p:txEl>
                                              <p:pRg st="3" end="3"/>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nodeType="with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p:cTn id="49" dur="3000" fill="hold"/>
                                        <p:tgtEl>
                                          <p:spTgt spid="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3000" fill="hold"/>
                                        <p:tgtEl>
                                          <p:spTgt spid="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3000" fill="hold"/>
                                        <p:tgtEl>
                                          <p:spTgt spid="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3000" fill="hold"/>
                                        <p:tgtEl>
                                          <p:spTgt spid="8">
                                            <p:txEl>
                                              <p:pRg st="4" end="4"/>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nodeType="with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 calcmode="lin" valueType="num">
                                      <p:cBhvr>
                                        <p:cTn id="55" dur="3000" fill="hold"/>
                                        <p:tgtEl>
                                          <p:spTgt spid="8">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3000" fill="hold"/>
                                        <p:tgtEl>
                                          <p:spTgt spid="8">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3000" fill="hold"/>
                                        <p:tgtEl>
                                          <p:spTgt spid="8">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30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wipe(down)">
                                      <p:cBhvr>
                                        <p:cTn id="63" dur="580">
                                          <p:stCondLst>
                                            <p:cond delay="0"/>
                                          </p:stCondLst>
                                        </p:cTn>
                                        <p:tgtEl>
                                          <p:spTgt spid="8">
                                            <p:txEl>
                                              <p:pRg st="6" end="6"/>
                                            </p:txEl>
                                          </p:spTgt>
                                        </p:tgtEl>
                                      </p:cBhvr>
                                    </p:animEffect>
                                    <p:anim calcmode="lin" valueType="num">
                                      <p:cBhvr>
                                        <p:cTn id="64" dur="1822"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8">
                                            <p:txEl>
                                              <p:pRg st="6" end="6"/>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8">
                                            <p:txEl>
                                              <p:pRg st="6" end="6"/>
                                            </p:txEl>
                                          </p:spTgt>
                                        </p:tgtEl>
                                      </p:cBhvr>
                                      <p:to x="100000" y="60000"/>
                                    </p:animScale>
                                    <p:animScale>
                                      <p:cBhvr>
                                        <p:cTn id="70" dur="166" decel="50000">
                                          <p:stCondLst>
                                            <p:cond delay="676"/>
                                          </p:stCondLst>
                                        </p:cTn>
                                        <p:tgtEl>
                                          <p:spTgt spid="8">
                                            <p:txEl>
                                              <p:pRg st="6" end="6"/>
                                            </p:txEl>
                                          </p:spTgt>
                                        </p:tgtEl>
                                      </p:cBhvr>
                                      <p:to x="100000" y="100000"/>
                                    </p:animScale>
                                    <p:animScale>
                                      <p:cBhvr>
                                        <p:cTn id="71" dur="26">
                                          <p:stCondLst>
                                            <p:cond delay="1312"/>
                                          </p:stCondLst>
                                        </p:cTn>
                                        <p:tgtEl>
                                          <p:spTgt spid="8">
                                            <p:txEl>
                                              <p:pRg st="6" end="6"/>
                                            </p:txEl>
                                          </p:spTgt>
                                        </p:tgtEl>
                                      </p:cBhvr>
                                      <p:to x="100000" y="80000"/>
                                    </p:animScale>
                                    <p:animScale>
                                      <p:cBhvr>
                                        <p:cTn id="72" dur="166" decel="50000">
                                          <p:stCondLst>
                                            <p:cond delay="1338"/>
                                          </p:stCondLst>
                                        </p:cTn>
                                        <p:tgtEl>
                                          <p:spTgt spid="8">
                                            <p:txEl>
                                              <p:pRg st="6" end="6"/>
                                            </p:txEl>
                                          </p:spTgt>
                                        </p:tgtEl>
                                      </p:cBhvr>
                                      <p:to x="100000" y="100000"/>
                                    </p:animScale>
                                    <p:animScale>
                                      <p:cBhvr>
                                        <p:cTn id="73" dur="26">
                                          <p:stCondLst>
                                            <p:cond delay="1642"/>
                                          </p:stCondLst>
                                        </p:cTn>
                                        <p:tgtEl>
                                          <p:spTgt spid="8">
                                            <p:txEl>
                                              <p:pRg st="6" end="6"/>
                                            </p:txEl>
                                          </p:spTgt>
                                        </p:tgtEl>
                                      </p:cBhvr>
                                      <p:to x="100000" y="90000"/>
                                    </p:animScale>
                                    <p:animScale>
                                      <p:cBhvr>
                                        <p:cTn id="74" dur="166" decel="50000">
                                          <p:stCondLst>
                                            <p:cond delay="1668"/>
                                          </p:stCondLst>
                                        </p:cTn>
                                        <p:tgtEl>
                                          <p:spTgt spid="8">
                                            <p:txEl>
                                              <p:pRg st="6" end="6"/>
                                            </p:txEl>
                                          </p:spTgt>
                                        </p:tgtEl>
                                      </p:cBhvr>
                                      <p:to x="100000" y="100000"/>
                                    </p:animScale>
                                    <p:animScale>
                                      <p:cBhvr>
                                        <p:cTn id="75" dur="26">
                                          <p:stCondLst>
                                            <p:cond delay="1808"/>
                                          </p:stCondLst>
                                        </p:cTn>
                                        <p:tgtEl>
                                          <p:spTgt spid="8">
                                            <p:txEl>
                                              <p:pRg st="6" end="6"/>
                                            </p:txEl>
                                          </p:spTgt>
                                        </p:tgtEl>
                                      </p:cBhvr>
                                      <p:to x="100000" y="95000"/>
                                    </p:animScale>
                                    <p:animScale>
                                      <p:cBhvr>
                                        <p:cTn id="76" dur="166" decel="50000">
                                          <p:stCondLst>
                                            <p:cond delay="1834"/>
                                          </p:stCondLst>
                                        </p:cTn>
                                        <p:tgtEl>
                                          <p:spTgt spid="8">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blipFill>
            <a:blip r:embed="rId2"/>
            <a:tile tx="0" ty="0" sx="100000" sy="100000" flip="none" algn="tl"/>
          </a:blipFill>
          <a:effectLst/>
        </p:spPr>
        <p:txBody>
          <a:bodyPr>
            <a:noAutofit/>
          </a:bodyPr>
          <a:lstStyle/>
          <a:p>
            <a:r>
              <a:rPr lang="en-US" sz="4800" dirty="0" smtClean="0">
                <a:solidFill>
                  <a:srgbClr val="002060"/>
                </a:solidFill>
              </a:rPr>
              <a:t>                Education ratio </a:t>
            </a:r>
            <a:endParaRPr lang="en-US" sz="4800" dirty="0">
              <a:solidFill>
                <a:srgbClr val="002060"/>
              </a:solidFill>
            </a:endParaRPr>
          </a:p>
        </p:txBody>
      </p:sp>
      <p:sp>
        <p:nvSpPr>
          <p:cNvPr id="8" name="Text Placeholder 7"/>
          <p:cNvSpPr>
            <a:spLocks noGrp="1"/>
          </p:cNvSpPr>
          <p:nvPr>
            <p:ph type="body" sz="half" idx="2"/>
          </p:nvPr>
        </p:nvSpPr>
        <p:spPr>
          <a:xfrm>
            <a:off x="0" y="1295400"/>
            <a:ext cx="3733800" cy="5562600"/>
          </a:xfrm>
          <a:gradFill>
            <a:gsLst>
              <a:gs pos="0">
                <a:srgbClr val="00B050"/>
              </a:gs>
              <a:gs pos="17999">
                <a:srgbClr val="FEE7F2"/>
              </a:gs>
              <a:gs pos="36000">
                <a:srgbClr val="FAC77D"/>
              </a:gs>
              <a:gs pos="61000">
                <a:srgbClr val="FBA97D"/>
              </a:gs>
              <a:gs pos="82001">
                <a:srgbClr val="FBD49C"/>
              </a:gs>
              <a:gs pos="100000">
                <a:srgbClr val="FEE7F2"/>
              </a:gs>
            </a:gsLst>
            <a:lin ang="5400000" scaled="0"/>
          </a:gradFill>
          <a:effectLst>
            <a:glow rad="101600">
              <a:schemeClr val="accent2">
                <a:satMod val="175000"/>
                <a:alpha val="40000"/>
              </a:schemeClr>
            </a:glow>
            <a:softEdge rad="127000"/>
          </a:effectLst>
        </p:spPr>
        <p:txBody>
          <a:bodyPr>
            <a:noAutofit/>
          </a:bodyPr>
          <a:lstStyle/>
          <a:p>
            <a:r>
              <a:rPr lang="en-US" sz="3200" dirty="0" smtClean="0"/>
              <a:t>Education ratio Approximately70 percent children are getting education. Fifty percent children are getting education in good schools and twenty percent children are getting education in government schools. </a:t>
            </a:r>
            <a:endParaRPr lang="en-US" sz="3200" dirty="0"/>
          </a:p>
        </p:txBody>
      </p:sp>
      <p:pic>
        <p:nvPicPr>
          <p:cNvPr id="14339" name="Picture 3" descr="C:\Users\laptop point\Desktop\WhatsApp Image 2019-10-31 at 19.17.48.jpeg"/>
          <p:cNvPicPr>
            <a:picLocks noGrp="1" noChangeAspect="1" noChangeArrowheads="1"/>
          </p:cNvPicPr>
          <p:nvPr>
            <p:ph idx="1"/>
          </p:nvPr>
        </p:nvPicPr>
        <p:blipFill>
          <a:blip r:embed="rId3"/>
          <a:srcRect/>
          <a:stretch>
            <a:fillRect/>
          </a:stretch>
        </p:blipFill>
        <p:spPr bwMode="auto">
          <a:xfrm>
            <a:off x="3733800" y="1295400"/>
            <a:ext cx="5410200" cy="55626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5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6" dur="5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fade">
                                      <p:cBhvr>
                                        <p:cTn id="21" dur="2400" decel="100000"/>
                                        <p:tgtEl>
                                          <p:spTgt spid="14339"/>
                                        </p:tgtEl>
                                      </p:cBhvr>
                                    </p:animEffect>
                                    <p:anim calcmode="lin" valueType="num">
                                      <p:cBhvr>
                                        <p:cTn id="22" dur="2400" decel="100000" fill="hold"/>
                                        <p:tgtEl>
                                          <p:spTgt spid="14339"/>
                                        </p:tgtEl>
                                        <p:attrNameLst>
                                          <p:attrName>style.rotation</p:attrName>
                                        </p:attrNameLst>
                                      </p:cBhvr>
                                      <p:tavLst>
                                        <p:tav tm="0">
                                          <p:val>
                                            <p:fltVal val="-90"/>
                                          </p:val>
                                        </p:tav>
                                        <p:tav tm="100000">
                                          <p:val>
                                            <p:fltVal val="0"/>
                                          </p:val>
                                        </p:tav>
                                      </p:tavLst>
                                    </p:anim>
                                    <p:anim calcmode="lin" valueType="num">
                                      <p:cBhvr>
                                        <p:cTn id="23" dur="2400" decel="100000" fill="hold"/>
                                        <p:tgtEl>
                                          <p:spTgt spid="14339"/>
                                        </p:tgtEl>
                                        <p:attrNameLst>
                                          <p:attrName>ppt_x</p:attrName>
                                        </p:attrNameLst>
                                      </p:cBhvr>
                                      <p:tavLst>
                                        <p:tav tm="0">
                                          <p:val>
                                            <p:strVal val="#ppt_x+0.4"/>
                                          </p:val>
                                        </p:tav>
                                        <p:tav tm="100000">
                                          <p:val>
                                            <p:strVal val="#ppt_x-0.05"/>
                                          </p:val>
                                        </p:tav>
                                      </p:tavLst>
                                    </p:anim>
                                    <p:anim calcmode="lin" valueType="num">
                                      <p:cBhvr>
                                        <p:cTn id="24" dur="2400" decel="100000" fill="hold"/>
                                        <p:tgtEl>
                                          <p:spTgt spid="14339"/>
                                        </p:tgtEl>
                                        <p:attrNameLst>
                                          <p:attrName>ppt_y</p:attrName>
                                        </p:attrNameLst>
                                      </p:cBhvr>
                                      <p:tavLst>
                                        <p:tav tm="0">
                                          <p:val>
                                            <p:strVal val="#ppt_y-0.4"/>
                                          </p:val>
                                        </p:tav>
                                        <p:tav tm="100000">
                                          <p:val>
                                            <p:strVal val="#ppt_y+0.1"/>
                                          </p:val>
                                        </p:tav>
                                      </p:tavLst>
                                    </p:anim>
                                    <p:anim calcmode="lin" valueType="num">
                                      <p:cBhvr>
                                        <p:cTn id="25" dur="600" accel="100000" fill="hold">
                                          <p:stCondLst>
                                            <p:cond delay="2400"/>
                                          </p:stCondLst>
                                        </p:cTn>
                                        <p:tgtEl>
                                          <p:spTgt spid="14339"/>
                                        </p:tgtEl>
                                        <p:attrNameLst>
                                          <p:attrName>ppt_x</p:attrName>
                                        </p:attrNameLst>
                                      </p:cBhvr>
                                      <p:tavLst>
                                        <p:tav tm="0">
                                          <p:val>
                                            <p:strVal val="#ppt_x-0.05"/>
                                          </p:val>
                                        </p:tav>
                                        <p:tav tm="100000">
                                          <p:val>
                                            <p:strVal val="#ppt_x"/>
                                          </p:val>
                                        </p:tav>
                                      </p:tavLst>
                                    </p:anim>
                                    <p:anim calcmode="lin" valueType="num">
                                      <p:cBhvr>
                                        <p:cTn id="26" dur="600" accel="100000" fill="hold">
                                          <p:stCondLst>
                                            <p:cond delay="2400"/>
                                          </p:stCondLst>
                                        </p:cTn>
                                        <p:tgtEl>
                                          <p:spTgt spid="1433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blipFill>
            <a:blip r:embed="rId2">
              <a:duotone>
                <a:schemeClr val="accent2">
                  <a:shade val="45000"/>
                  <a:satMod val="135000"/>
                </a:schemeClr>
                <a:prstClr val="white"/>
              </a:duotone>
            </a:blip>
            <a:tile tx="0" ty="0" sx="100000" sy="100000" flip="none" algn="tl"/>
          </a:blipFill>
          <a:effectLst/>
        </p:spPr>
        <p:txBody>
          <a:bodyPr>
            <a:noAutofit/>
          </a:bodyPr>
          <a:lstStyle/>
          <a:p>
            <a:r>
              <a:rPr lang="en-US" sz="4800" dirty="0" smtClean="0">
                <a:solidFill>
                  <a:srgbClr val="002060"/>
                </a:solidFill>
              </a:rPr>
              <a:t>                Education ratio </a:t>
            </a:r>
            <a:endParaRPr lang="en-US" sz="4800" dirty="0">
              <a:solidFill>
                <a:srgbClr val="002060"/>
              </a:solidFill>
            </a:endParaRPr>
          </a:p>
        </p:txBody>
      </p:sp>
      <p:sp>
        <p:nvSpPr>
          <p:cNvPr id="8" name="Text Placeholder 7"/>
          <p:cNvSpPr>
            <a:spLocks noGrp="1"/>
          </p:cNvSpPr>
          <p:nvPr>
            <p:ph type="body" sz="half" idx="2"/>
          </p:nvPr>
        </p:nvSpPr>
        <p:spPr>
          <a:xfrm>
            <a:off x="0" y="1295400"/>
            <a:ext cx="3733800" cy="5562600"/>
          </a:xfrm>
          <a:blipFill>
            <a:blip r:embed="rId3"/>
            <a:tile tx="0" ty="0" sx="100000" sy="100000" flip="none" algn="tl"/>
          </a:blipFill>
          <a:effectLst>
            <a:glow rad="101600">
              <a:schemeClr val="accent2">
                <a:satMod val="175000"/>
                <a:alpha val="40000"/>
              </a:schemeClr>
            </a:glow>
            <a:softEdge rad="127000"/>
          </a:effectLst>
        </p:spPr>
        <p:txBody>
          <a:bodyPr>
            <a:noAutofit/>
          </a:bodyPr>
          <a:lstStyle/>
          <a:p>
            <a:r>
              <a:rPr lang="en-US" sz="3200" dirty="0" smtClean="0"/>
              <a:t>When we talked about Children’s  parents they are not educated. Only ten percent are educated. 90 % people are under </a:t>
            </a:r>
            <a:r>
              <a:rPr lang="en-US" sz="3200" dirty="0" err="1" smtClean="0"/>
              <a:t>matric</a:t>
            </a:r>
            <a:r>
              <a:rPr lang="en-US" sz="3200" dirty="0" smtClean="0"/>
              <a:t> </a:t>
            </a:r>
          </a:p>
          <a:p>
            <a:r>
              <a:rPr lang="en-US" sz="3200" dirty="0" smtClean="0"/>
              <a:t>Though they are very poor but rich in faith. </a:t>
            </a:r>
            <a:endParaRPr lang="en-US" sz="3200" dirty="0"/>
          </a:p>
        </p:txBody>
      </p:sp>
      <p:pic>
        <p:nvPicPr>
          <p:cNvPr id="15362" name="Picture 2" descr="C:\Users\laptop point\Desktop\WhatsApp Image 2019-10-31 at 19.17.46.jpeg"/>
          <p:cNvPicPr>
            <a:picLocks noGrp="1" noChangeAspect="1" noChangeArrowheads="1"/>
          </p:cNvPicPr>
          <p:nvPr>
            <p:ph idx="1"/>
          </p:nvPr>
        </p:nvPicPr>
        <p:blipFill>
          <a:blip r:embed="rId4"/>
          <a:srcRect/>
          <a:stretch>
            <a:fillRect/>
          </a:stretch>
        </p:blipFill>
        <p:spPr bwMode="auto">
          <a:xfrm>
            <a:off x="3575050" y="1219201"/>
            <a:ext cx="5568950" cy="3124200"/>
          </a:xfrm>
          <a:prstGeom prst="rect">
            <a:avLst/>
          </a:prstGeom>
          <a:noFill/>
        </p:spPr>
      </p:pic>
      <p:pic>
        <p:nvPicPr>
          <p:cNvPr id="15363" name="Picture 3" descr="C:\Users\laptop point\Desktop\WhatsApp Image 2019-10-31 at 19.17.47(1).jpeg"/>
          <p:cNvPicPr>
            <a:picLocks noChangeAspect="1" noChangeArrowheads="1"/>
          </p:cNvPicPr>
          <p:nvPr/>
        </p:nvPicPr>
        <p:blipFill>
          <a:blip r:embed="rId5"/>
          <a:srcRect/>
          <a:stretch>
            <a:fillRect/>
          </a:stretch>
        </p:blipFill>
        <p:spPr bwMode="auto">
          <a:xfrm>
            <a:off x="3581400" y="4114800"/>
            <a:ext cx="5562600" cy="27432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5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6" dur="5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0" fill="hold"/>
                                        <p:tgtEl>
                                          <p:spTgt spid="8">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5000" fill="hold"/>
                                        <p:tgtEl>
                                          <p:spTgt spid="8">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5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4" dur="50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15362"/>
                                        </p:tgtEl>
                                        <p:attrNameLst>
                                          <p:attrName>style.visibility</p:attrName>
                                        </p:attrNameLst>
                                      </p:cBhvr>
                                      <p:to>
                                        <p:strVal val="visible"/>
                                      </p:to>
                                    </p:set>
                                    <p:anim calcmode="lin" valueType="num">
                                      <p:cBhvr>
                                        <p:cTn id="29" dur="3000" fill="hold"/>
                                        <p:tgtEl>
                                          <p:spTgt spid="15362"/>
                                        </p:tgtEl>
                                        <p:attrNameLst>
                                          <p:attrName>ppt_w</p:attrName>
                                        </p:attrNameLst>
                                      </p:cBhvr>
                                      <p:tavLst>
                                        <p:tav tm="0">
                                          <p:val>
                                            <p:strVal val="#ppt_w*0.05"/>
                                          </p:val>
                                        </p:tav>
                                        <p:tav tm="100000">
                                          <p:val>
                                            <p:strVal val="#ppt_w"/>
                                          </p:val>
                                        </p:tav>
                                      </p:tavLst>
                                    </p:anim>
                                    <p:anim calcmode="lin" valueType="num">
                                      <p:cBhvr>
                                        <p:cTn id="30" dur="3000" fill="hold"/>
                                        <p:tgtEl>
                                          <p:spTgt spid="15362"/>
                                        </p:tgtEl>
                                        <p:attrNameLst>
                                          <p:attrName>ppt_h</p:attrName>
                                        </p:attrNameLst>
                                      </p:cBhvr>
                                      <p:tavLst>
                                        <p:tav tm="0">
                                          <p:val>
                                            <p:strVal val="#ppt_h"/>
                                          </p:val>
                                        </p:tav>
                                        <p:tav tm="100000">
                                          <p:val>
                                            <p:strVal val="#ppt_h"/>
                                          </p:val>
                                        </p:tav>
                                      </p:tavLst>
                                    </p:anim>
                                    <p:anim calcmode="lin" valueType="num">
                                      <p:cBhvr>
                                        <p:cTn id="31" dur="3000" fill="hold"/>
                                        <p:tgtEl>
                                          <p:spTgt spid="15362"/>
                                        </p:tgtEl>
                                        <p:attrNameLst>
                                          <p:attrName>ppt_x</p:attrName>
                                        </p:attrNameLst>
                                      </p:cBhvr>
                                      <p:tavLst>
                                        <p:tav tm="0">
                                          <p:val>
                                            <p:strVal val="#ppt_x-.2"/>
                                          </p:val>
                                        </p:tav>
                                        <p:tav tm="100000">
                                          <p:val>
                                            <p:strVal val="#ppt_x"/>
                                          </p:val>
                                        </p:tav>
                                      </p:tavLst>
                                    </p:anim>
                                    <p:anim calcmode="lin" valueType="num">
                                      <p:cBhvr>
                                        <p:cTn id="32" dur="3000" fill="hold"/>
                                        <p:tgtEl>
                                          <p:spTgt spid="15362"/>
                                        </p:tgtEl>
                                        <p:attrNameLst>
                                          <p:attrName>ppt_y</p:attrName>
                                        </p:attrNameLst>
                                      </p:cBhvr>
                                      <p:tavLst>
                                        <p:tav tm="0">
                                          <p:val>
                                            <p:strVal val="#ppt_y"/>
                                          </p:val>
                                        </p:tav>
                                        <p:tav tm="100000">
                                          <p:val>
                                            <p:strVal val="#ppt_y"/>
                                          </p:val>
                                        </p:tav>
                                      </p:tavLst>
                                    </p:anim>
                                    <p:animEffect transition="in" filter="fade">
                                      <p:cBhvr>
                                        <p:cTn id="33" dur="3000"/>
                                        <p:tgtEl>
                                          <p:spTgt spid="15362"/>
                                        </p:tgtEl>
                                      </p:cBhvr>
                                    </p:animEffect>
                                  </p:childTnLst>
                                </p:cTn>
                              </p:par>
                            </p:childTnLst>
                          </p:cTn>
                        </p:par>
                      </p:childTnLst>
                    </p:cTn>
                  </p:par>
                  <p:par>
                    <p:cTn id="34" fill="hold">
                      <p:stCondLst>
                        <p:cond delay="indefinite"/>
                      </p:stCondLst>
                      <p:childTnLst>
                        <p:par>
                          <p:cTn id="35" fill="hold">
                            <p:stCondLst>
                              <p:cond delay="0"/>
                            </p:stCondLst>
                            <p:childTnLst>
                              <p:par>
                                <p:cTn id="36" presetID="58" presetClass="entr" presetSubtype="0" accel="100000" fill="hold" nodeType="clickEffect">
                                  <p:stCondLst>
                                    <p:cond delay="0"/>
                                  </p:stCondLst>
                                  <p:childTnLst>
                                    <p:set>
                                      <p:cBhvr>
                                        <p:cTn id="37" dur="1" fill="hold">
                                          <p:stCondLst>
                                            <p:cond delay="0"/>
                                          </p:stCondLst>
                                        </p:cTn>
                                        <p:tgtEl>
                                          <p:spTgt spid="15363"/>
                                        </p:tgtEl>
                                        <p:attrNameLst>
                                          <p:attrName>style.visibility</p:attrName>
                                        </p:attrNameLst>
                                      </p:cBhvr>
                                      <p:to>
                                        <p:strVal val="visible"/>
                                      </p:to>
                                    </p:set>
                                    <p:anim calcmode="lin" valueType="num">
                                      <p:cBhvr>
                                        <p:cTn id="38" dur="3000" fill="hold"/>
                                        <p:tgtEl>
                                          <p:spTgt spid="15363"/>
                                        </p:tgtEl>
                                        <p:attrNameLst>
                                          <p:attrName>ppt_w</p:attrName>
                                        </p:attrNameLst>
                                      </p:cBhvr>
                                      <p:tavLst>
                                        <p:tav tm="0">
                                          <p:val>
                                            <p:strVal val="#ppt_w*2.5"/>
                                          </p:val>
                                        </p:tav>
                                        <p:tav tm="100000">
                                          <p:val>
                                            <p:strVal val="#ppt_w"/>
                                          </p:val>
                                        </p:tav>
                                      </p:tavLst>
                                    </p:anim>
                                    <p:anim calcmode="lin" valueType="num">
                                      <p:cBhvr>
                                        <p:cTn id="39" dur="3000" fill="hold"/>
                                        <p:tgtEl>
                                          <p:spTgt spid="15363"/>
                                        </p:tgtEl>
                                        <p:attrNameLst>
                                          <p:attrName>ppt_h</p:attrName>
                                        </p:attrNameLst>
                                      </p:cBhvr>
                                      <p:tavLst>
                                        <p:tav tm="0">
                                          <p:val>
                                            <p:strVal val="#ppt_h*0.01"/>
                                          </p:val>
                                        </p:tav>
                                        <p:tav tm="100000">
                                          <p:val>
                                            <p:strVal val="#ppt_h"/>
                                          </p:val>
                                        </p:tav>
                                      </p:tavLst>
                                    </p:anim>
                                    <p:anim calcmode="lin" valueType="num">
                                      <p:cBhvr>
                                        <p:cTn id="40" dur="3000" fill="hold"/>
                                        <p:tgtEl>
                                          <p:spTgt spid="15363"/>
                                        </p:tgtEl>
                                        <p:attrNameLst>
                                          <p:attrName>ppt_x</p:attrName>
                                        </p:attrNameLst>
                                      </p:cBhvr>
                                      <p:tavLst>
                                        <p:tav tm="0">
                                          <p:val>
                                            <p:strVal val="#ppt_x"/>
                                          </p:val>
                                        </p:tav>
                                        <p:tav tm="100000">
                                          <p:val>
                                            <p:strVal val="#ppt_x"/>
                                          </p:val>
                                        </p:tav>
                                      </p:tavLst>
                                    </p:anim>
                                    <p:anim calcmode="lin" valueType="num">
                                      <p:cBhvr>
                                        <p:cTn id="41" dur="3000" fill="hold"/>
                                        <p:tgtEl>
                                          <p:spTgt spid="15363"/>
                                        </p:tgtEl>
                                        <p:attrNameLst>
                                          <p:attrName>ppt_y</p:attrName>
                                        </p:attrNameLst>
                                      </p:cBhvr>
                                      <p:tavLst>
                                        <p:tav tm="0">
                                          <p:val>
                                            <p:strVal val="#ppt_h+1"/>
                                          </p:val>
                                        </p:tav>
                                        <p:tav tm="100000">
                                          <p:val>
                                            <p:strVal val="#ppt_y"/>
                                          </p:val>
                                        </p:tav>
                                      </p:tavLst>
                                    </p:anim>
                                    <p:animEffect transition="in" filter="fade">
                                      <p:cBhvr>
                                        <p:cTn id="42" dur="3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blipFill>
            <a:blip r:embed="rId2">
              <a:duotone>
                <a:schemeClr val="accent5">
                  <a:shade val="45000"/>
                  <a:satMod val="135000"/>
                </a:schemeClr>
                <a:prstClr val="white"/>
              </a:duotone>
            </a:blip>
            <a:tile tx="0" ty="0" sx="100000" sy="100000" flip="none" algn="tl"/>
          </a:blipFill>
          <a:effectLst/>
        </p:spPr>
        <p:txBody>
          <a:bodyPr>
            <a:noAutofit/>
          </a:bodyPr>
          <a:lstStyle/>
          <a:p>
            <a:r>
              <a:rPr lang="en-US" sz="4800" dirty="0" smtClean="0">
                <a:solidFill>
                  <a:srgbClr val="002060"/>
                </a:solidFill>
              </a:rPr>
              <a:t>           Hobbies and Health facilities  </a:t>
            </a:r>
            <a:endParaRPr lang="en-US" sz="48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Cricket, football,</a:t>
            </a:r>
          </a:p>
          <a:p>
            <a:r>
              <a:rPr lang="en-US" sz="3200" dirty="0" smtClean="0"/>
              <a:t>Health facilities are not up to the mark. </a:t>
            </a:r>
          </a:p>
          <a:p>
            <a:r>
              <a:rPr lang="en-US" sz="3200" dirty="0" smtClean="0"/>
              <a:t> </a:t>
            </a:r>
            <a:endParaRPr lang="en-US" sz="3200" dirty="0"/>
          </a:p>
        </p:txBody>
      </p:sp>
      <p:pic>
        <p:nvPicPr>
          <p:cNvPr id="16386" name="Picture 2" descr="C:\Users\laptop point\Desktop\images.jpg"/>
          <p:cNvPicPr>
            <a:picLocks noGrp="1" noChangeAspect="1" noChangeArrowheads="1"/>
          </p:cNvPicPr>
          <p:nvPr>
            <p:ph idx="1"/>
          </p:nvPr>
        </p:nvPicPr>
        <p:blipFill>
          <a:blip r:embed="rId3"/>
          <a:srcRect/>
          <a:stretch>
            <a:fillRect/>
          </a:stretch>
        </p:blipFill>
        <p:spPr bwMode="auto">
          <a:xfrm>
            <a:off x="3657600" y="1295400"/>
            <a:ext cx="5486400" cy="55626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5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6" dur="5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0" fill="hold"/>
                                        <p:tgtEl>
                                          <p:spTgt spid="8">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5000" fill="hold"/>
                                        <p:tgtEl>
                                          <p:spTgt spid="8">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5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4" dur="50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p:cTn id="29" dur="5000" fill="hold"/>
                                        <p:tgtEl>
                                          <p:spTgt spid="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5000" fill="hold"/>
                                        <p:tgtEl>
                                          <p:spTgt spid="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50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32" dur="5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800" dirty="0" smtClean="0">
                <a:solidFill>
                  <a:srgbClr val="002060"/>
                </a:solidFill>
              </a:rPr>
              <a:t>        Catechist Newly Built House        </a:t>
            </a:r>
            <a:endParaRPr lang="en-US" sz="4800" dirty="0">
              <a:solidFill>
                <a:srgbClr val="002060"/>
              </a:solidFill>
            </a:endParaRPr>
          </a:p>
        </p:txBody>
      </p:sp>
      <p:sp>
        <p:nvSpPr>
          <p:cNvPr id="8" name="Text Placeholder 7"/>
          <p:cNvSpPr>
            <a:spLocks noGrp="1"/>
          </p:cNvSpPr>
          <p:nvPr>
            <p:ph type="body" sz="half" idx="2"/>
          </p:nvPr>
        </p:nvSpPr>
        <p:spPr>
          <a:xfrm>
            <a:off x="0" y="1295400"/>
            <a:ext cx="45719"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pic>
        <p:nvPicPr>
          <p:cNvPr id="6" name="Picture 2" descr="C:\Users\laptop point\Desktop\WhatsApp Image 2019-10-31 at 19.17.51.jpeg"/>
          <p:cNvPicPr>
            <a:picLocks noGrp="1" noChangeAspect="1" noChangeArrowheads="1"/>
          </p:cNvPicPr>
          <p:nvPr>
            <p:ph idx="1"/>
          </p:nvPr>
        </p:nvPicPr>
        <p:blipFill>
          <a:blip r:embed="rId3"/>
          <a:srcRect/>
          <a:stretch>
            <a:fillRect/>
          </a:stretch>
        </p:blipFill>
        <p:spPr bwMode="auto">
          <a:xfrm>
            <a:off x="0" y="1219200"/>
            <a:ext cx="9144000" cy="56388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5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6" dur="5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a:duotone>
                <a:prstClr val="black"/>
                <a:schemeClr val="accent3">
                  <a:tint val="45000"/>
                  <a:satMod val="400000"/>
                </a:schemeClr>
              </a:duotone>
            </a:blip>
            <a:tile tx="0" ty="0" sx="100000" sy="100000" flip="none" algn="tl"/>
          </a:blipFill>
          <a:effectLst/>
        </p:spPr>
        <p:txBody>
          <a:bodyPr vert="horz" anchor="b" anchorCtr="0">
            <a:noAutofit/>
          </a:bodyPr>
          <a:lstStyle/>
          <a:p>
            <a:r>
              <a:rPr lang="en-US" sz="4400" dirty="0" smtClean="0">
                <a:solidFill>
                  <a:srgbClr val="002060"/>
                </a:solidFill>
              </a:rPr>
              <a:t>Zariat MAQDSA MARIAM(Oct12-13 2019 Saturday and Sunday.  </a:t>
            </a:r>
            <a:endParaRPr lang="en-US" sz="4400" dirty="0">
              <a:solidFill>
                <a:srgbClr val="002060"/>
              </a:solidFill>
            </a:endParaRPr>
          </a:p>
        </p:txBody>
      </p:sp>
      <p:sp>
        <p:nvSpPr>
          <p:cNvPr id="8" name="Text Placeholder 7"/>
          <p:cNvSpPr>
            <a:spLocks noGrp="1"/>
          </p:cNvSpPr>
          <p:nvPr>
            <p:ph type="body" sz="half" idx="2"/>
          </p:nvPr>
        </p:nvSpPr>
        <p:spPr>
          <a:xfrm>
            <a:off x="0" y="1295400"/>
            <a:ext cx="3733800" cy="5562600"/>
          </a:xfrm>
          <a:effectLst>
            <a:glow rad="101600">
              <a:schemeClr val="accent2">
                <a:satMod val="175000"/>
                <a:alpha val="40000"/>
              </a:schemeClr>
            </a:glow>
            <a:softEdge rad="127000"/>
          </a:effectLst>
        </p:spPr>
        <p:txBody>
          <a:bodyPr>
            <a:noAutofit/>
          </a:bodyPr>
          <a:lstStyle/>
          <a:p>
            <a:r>
              <a:rPr lang="en-US" sz="3200" dirty="0" smtClean="0"/>
              <a:t> </a:t>
            </a:r>
            <a:endParaRPr lang="en-US" sz="3200" dirty="0"/>
          </a:p>
        </p:txBody>
      </p:sp>
      <p:sp>
        <p:nvSpPr>
          <p:cNvPr id="5" name="Content Placeholder 4"/>
          <p:cNvSpPr>
            <a:spLocks noGrp="1"/>
          </p:cNvSpPr>
          <p:nvPr>
            <p:ph idx="1"/>
          </p:nvPr>
        </p:nvSpPr>
        <p:spPr>
          <a:xfrm>
            <a:off x="5181600" y="1219200"/>
            <a:ext cx="3962400" cy="5638800"/>
          </a:xfrm>
          <a:blipFill>
            <a:blip r:embed="rId3"/>
            <a:tile tx="0" ty="0" sx="100000" sy="100000" flip="none" algn="tl"/>
          </a:blipFill>
        </p:spPr>
        <p:txBody>
          <a:bodyPr/>
          <a:lstStyle/>
          <a:p>
            <a:r>
              <a:rPr lang="en-US" dirty="0" smtClean="0"/>
              <a:t>Themes (12 Saturday)</a:t>
            </a:r>
          </a:p>
          <a:p>
            <a:r>
              <a:rPr lang="en-US" dirty="0" smtClean="0"/>
              <a:t>Blessed Virgin Mary and family life with sacrament of baptism and marriage. preacher Rev. Fr. Rizwan Imtiaz OMI</a:t>
            </a:r>
            <a:endParaRPr lang="en-US" dirty="0"/>
          </a:p>
        </p:txBody>
      </p:sp>
      <p:pic>
        <p:nvPicPr>
          <p:cNvPr id="14338" name="Picture 2" descr="C:\Users\laptop point\Desktop\WhatsApp Image 2019-10-29 at 12.05.43.jpeg"/>
          <p:cNvPicPr>
            <a:picLocks noChangeAspect="1" noChangeArrowheads="1"/>
          </p:cNvPicPr>
          <p:nvPr/>
        </p:nvPicPr>
        <p:blipFill>
          <a:blip r:embed="rId4"/>
          <a:srcRect/>
          <a:stretch>
            <a:fillRect/>
          </a:stretch>
        </p:blipFill>
        <p:spPr bwMode="auto">
          <a:xfrm>
            <a:off x="0" y="1219200"/>
            <a:ext cx="5257800" cy="56388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2000"/>
                                        <p:tgtEl>
                                          <p:spTgt spid="14338"/>
                                        </p:tgtEl>
                                      </p:cBhvr>
                                    </p:animEffect>
                                    <p:anim calcmode="lin" valueType="num">
                                      <p:cBhvr>
                                        <p:cTn id="19" dur="2000" fill="hold"/>
                                        <p:tgtEl>
                                          <p:spTgt spid="14338"/>
                                        </p:tgtEl>
                                        <p:attrNameLst>
                                          <p:attrName>style.rotation</p:attrName>
                                        </p:attrNameLst>
                                      </p:cBhvr>
                                      <p:tavLst>
                                        <p:tav tm="0">
                                          <p:val>
                                            <p:fltVal val="720"/>
                                          </p:val>
                                        </p:tav>
                                        <p:tav tm="100000">
                                          <p:val>
                                            <p:fltVal val="0"/>
                                          </p:val>
                                        </p:tav>
                                      </p:tavLst>
                                    </p:anim>
                                    <p:anim calcmode="lin" valueType="num">
                                      <p:cBhvr>
                                        <p:cTn id="20" dur="2000" fill="hold"/>
                                        <p:tgtEl>
                                          <p:spTgt spid="14338"/>
                                        </p:tgtEl>
                                        <p:attrNameLst>
                                          <p:attrName>ppt_h</p:attrName>
                                        </p:attrNameLst>
                                      </p:cBhvr>
                                      <p:tavLst>
                                        <p:tav tm="0">
                                          <p:val>
                                            <p:fltVal val="0"/>
                                          </p:val>
                                        </p:tav>
                                        <p:tav tm="100000">
                                          <p:val>
                                            <p:strVal val="#ppt_h"/>
                                          </p:val>
                                        </p:tav>
                                      </p:tavLst>
                                    </p:anim>
                                    <p:anim calcmode="lin" valueType="num">
                                      <p:cBhvr>
                                        <p:cTn id="21" dur="2000" fill="hold"/>
                                        <p:tgtEl>
                                          <p:spTgt spid="14338"/>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5">
                                            <p:bg/>
                                          </p:spTgt>
                                        </p:tgtEl>
                                        <p:attrNameLst>
                                          <p:attrName>style.visibility</p:attrName>
                                        </p:attrNameLst>
                                      </p:cBhvr>
                                      <p:to>
                                        <p:strVal val="visible"/>
                                      </p:to>
                                    </p:set>
                                    <p:animEffect transition="in" filter="wheel(4)">
                                      <p:cBhvr>
                                        <p:cTn id="26" dur="2000"/>
                                        <p:tgtEl>
                                          <p:spTgt spid="5">
                                            <p:bg/>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heel(4)">
                                      <p:cBhvr>
                                        <p:cTn id="31" dur="20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heel(4)">
                                      <p:cBhvr>
                                        <p:cTn id="36"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715</Words>
  <Application>Microsoft Office PowerPoint</Application>
  <PresentationFormat>On-screen Show (4:3)</PresentationFormat>
  <Paragraphs>134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St Martin de Pores Church Hasilpur </vt:lpstr>
      <vt:lpstr>How many Substations come under St Martin de Pores Hasilpur Parish </vt:lpstr>
      <vt:lpstr>St Martin de Pores Hasilpur Parish </vt:lpstr>
      <vt:lpstr>                Education ratio </vt:lpstr>
      <vt:lpstr>                Education ratio </vt:lpstr>
      <vt:lpstr>           Hobbies and Health facilities  </vt:lpstr>
      <vt:lpstr>        Catechist Newly Built House        </vt:lpstr>
      <vt:lpstr>Zariat MAQDSA MARIAM(Oct12-13 2019 Saturday and Sunday.  </vt:lpstr>
      <vt:lpstr>Zariat MAQDSA MARIAM(Oct12-13 2019 Saturday and Sunday.  </vt:lpstr>
      <vt:lpstr>Zariat MAQDSA MARIAM(Oct12-13 2019 Saturday and Sunday.  </vt:lpstr>
      <vt:lpstr>                TAJPoshi Oct (12-13) 2019 </vt:lpstr>
      <vt:lpstr>                TAJPoshi Oct (12-13) 2019 </vt:lpstr>
      <vt:lpstr>                TAJ Poshi 2019 </vt:lpstr>
      <vt:lpstr>                Some Picturs </vt:lpstr>
      <vt:lpstr>            Healing service</vt:lpstr>
      <vt:lpstr>Second substations Chistian (St Mary’s Catholic church     </vt:lpstr>
      <vt:lpstr>Education Ratio</vt:lpstr>
      <vt:lpstr>New built House for the catechsit </vt:lpstr>
      <vt:lpstr>Third substation (Dahranwala)  St John Joseph catholic Church</vt:lpstr>
      <vt:lpstr>Third substation (Dahranwala) </vt:lpstr>
      <vt:lpstr>Fourth Substation Haroonabad </vt:lpstr>
      <vt:lpstr>Fifth Substation Fortabas </vt:lpstr>
      <vt:lpstr>Education ratio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Martin de porres </dc:title>
  <dc:creator>laptop point</dc:creator>
  <cp:lastModifiedBy>laptop point</cp:lastModifiedBy>
  <cp:revision>143</cp:revision>
  <dcterms:created xsi:type="dcterms:W3CDTF">2019-10-25T07:33:36Z</dcterms:created>
  <dcterms:modified xsi:type="dcterms:W3CDTF">2019-11-09T10:19:01Z</dcterms:modified>
</cp:coreProperties>
</file>