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11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80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714" r:id="rId2"/>
    <p:sldMasterId id="2147483756" r:id="rId3"/>
    <p:sldMasterId id="2147483790" r:id="rId4"/>
    <p:sldMasterId id="2147483808" r:id="rId5"/>
    <p:sldMasterId id="2147483825" r:id="rId6"/>
    <p:sldMasterId id="2147483842" r:id="rId7"/>
    <p:sldMasterId id="2147483854" r:id="rId8"/>
    <p:sldMasterId id="2147483866" r:id="rId9"/>
    <p:sldMasterId id="2147483890" r:id="rId10"/>
    <p:sldMasterId id="2147483902" r:id="rId11"/>
    <p:sldMasterId id="2147483914" r:id="rId12"/>
    <p:sldMasterId id="2147483950" r:id="rId13"/>
    <p:sldMasterId id="2147483962" r:id="rId14"/>
  </p:sldMasterIdLst>
  <p:sldIdLst>
    <p:sldId id="256" r:id="rId15"/>
    <p:sldId id="278" r:id="rId16"/>
    <p:sldId id="293" r:id="rId17"/>
    <p:sldId id="273" r:id="rId18"/>
    <p:sldId id="290" r:id="rId19"/>
    <p:sldId id="282" r:id="rId20"/>
    <p:sldId id="283" r:id="rId21"/>
    <p:sldId id="284" r:id="rId22"/>
    <p:sldId id="285" r:id="rId23"/>
    <p:sldId id="258" r:id="rId24"/>
    <p:sldId id="259" r:id="rId25"/>
    <p:sldId id="257" r:id="rId26"/>
    <p:sldId id="286" r:id="rId27"/>
    <p:sldId id="272" r:id="rId28"/>
    <p:sldId id="275" r:id="rId29"/>
    <p:sldId id="261" r:id="rId30"/>
    <p:sldId id="294" r:id="rId31"/>
    <p:sldId id="276" r:id="rId32"/>
    <p:sldId id="262" r:id="rId33"/>
    <p:sldId id="263" r:id="rId34"/>
    <p:sldId id="279" r:id="rId35"/>
    <p:sldId id="264" r:id="rId36"/>
    <p:sldId id="280" r:id="rId37"/>
    <p:sldId id="265" r:id="rId38"/>
    <p:sldId id="266" r:id="rId39"/>
    <p:sldId id="281" r:id="rId40"/>
    <p:sldId id="268" r:id="rId41"/>
    <p:sldId id="267" r:id="rId42"/>
    <p:sldId id="269" r:id="rId43"/>
    <p:sldId id="270" r:id="rId44"/>
    <p:sldId id="274" r:id="rId45"/>
    <p:sldId id="271" r:id="rId46"/>
    <p:sldId id="292" r:id="rId47"/>
    <p:sldId id="289" r:id="rId48"/>
    <p:sldId id="287" r:id="rId49"/>
    <p:sldId id="288" r:id="rId50"/>
    <p:sldId id="291" r:id="rId51"/>
  </p:sldIdLst>
  <p:sldSz cx="12192000" cy="6858000"/>
  <p:notesSz cx="6858000" cy="9144000"/>
  <p:photoAlbum layout="4pic" frame="frameStyle4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  <a:srgbClr val="0000CC"/>
    <a:srgbClr val="159B2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7" y="1447808"/>
            <a:ext cx="8825659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7" y="4777380"/>
            <a:ext cx="882565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9149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61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7" y="685800"/>
            <a:ext cx="8825659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142781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3556000" y="0"/>
            <a:ext cx="8636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127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4489157" y="533400"/>
            <a:ext cx="68072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4472589" y="3539864"/>
            <a:ext cx="6819704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7828299" y="6557946"/>
            <a:ext cx="2669952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3759200" y="6557946"/>
            <a:ext cx="3903629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507845" y="6556248"/>
            <a:ext cx="784448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1" y="2821840"/>
            <a:ext cx="8340651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2401" y="1905009"/>
            <a:ext cx="8340651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98984" y="6556810"/>
            <a:ext cx="2669952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13811" y="6556810"/>
            <a:ext cx="38608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78603" y="6555112"/>
            <a:ext cx="784448" cy="228600"/>
          </a:xfrm>
        </p:spPr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1744" y="1600206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571744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1744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6384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97416"/>
            <a:ext cx="786384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0"/>
            <a:ext cx="9652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797297" y="1004677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795611" y="998825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5464" y="1143000"/>
            <a:ext cx="4572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85464" y="3283634"/>
            <a:ext cx="4572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884909" y="1041002"/>
            <a:ext cx="560832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7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549185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274964"/>
            <a:ext cx="2032000" cy="5851525"/>
          </a:xfrm>
        </p:spPr>
        <p:txBody>
          <a:bodyPr vert="eaVert"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57088" y="6557946"/>
            <a:ext cx="2669952" cy="226902"/>
          </a:xfrm>
        </p:spPr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556248"/>
            <a:ext cx="4876800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9328" y="6553200"/>
            <a:ext cx="784448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84"/>
            <a:ext cx="1016000" cy="365125"/>
          </a:xfrm>
        </p:spPr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73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9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362209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3" y="1524008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5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7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1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75199420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219456" y="146304"/>
            <a:ext cx="11753088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18979" y="381001"/>
            <a:ext cx="109728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844801" y="2819400"/>
            <a:ext cx="8746979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416800" y="6509004"/>
            <a:ext cx="4003040" cy="274320"/>
          </a:xfrm>
        </p:spPr>
        <p:txBody>
          <a:bodyPr vert="horz" rtlCol="0"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11518605" y="6509004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2133600" y="6509004"/>
            <a:ext cx="5209952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33504" y="3267456"/>
            <a:ext cx="98755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498230"/>
            <a:ext cx="103632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287713"/>
            <a:ext cx="103632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416800" y="6513670"/>
            <a:ext cx="4003040" cy="274320"/>
          </a:xfrm>
        </p:spPr>
        <p:txBody>
          <a:bodyPr vert="horz" rtlCol="0"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11518605" y="6513670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133600" y="6513670"/>
            <a:ext cx="5209952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45920"/>
            <a:ext cx="53848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45920"/>
            <a:ext cx="53848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1441" y="6514568"/>
            <a:ext cx="619051" cy="274320"/>
          </a:xfrm>
        </p:spPr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22325" y="216521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400800" y="216521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1948"/>
            <a:ext cx="109728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73" y="1535113"/>
            <a:ext cx="5389033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9"/>
            <a:ext cx="5386917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362209"/>
            <a:ext cx="5389033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521441" y="6514568"/>
            <a:ext cx="619051" cy="274320"/>
          </a:xfrm>
        </p:spPr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321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743403" y="105765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7515" y="304800"/>
            <a:ext cx="524256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617515" y="1107560"/>
            <a:ext cx="524256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04801" y="2209800"/>
            <a:ext cx="11555275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416800" y="6513670"/>
            <a:ext cx="4003040" cy="274320"/>
          </a:xfrm>
        </p:spPr>
        <p:txBody>
          <a:bodyPr vert="horz" rtlCol="0"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11518605" y="6513670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2133600" y="6513670"/>
            <a:ext cx="5209952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7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127923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3924" y="4724400"/>
            <a:ext cx="73152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53924" y="5388945"/>
            <a:ext cx="73152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06400" y="249864"/>
            <a:ext cx="113792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416800" y="6509004"/>
            <a:ext cx="4003040" cy="274320"/>
          </a:xfrm>
        </p:spPr>
        <p:txBody>
          <a:bodyPr vert="horz" rtlCol="0"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11518605" y="6509004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133600" y="6509004"/>
            <a:ext cx="5209952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219456" y="146304"/>
            <a:ext cx="11753088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18979" y="381001"/>
            <a:ext cx="109728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844801" y="2819400"/>
            <a:ext cx="8746979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416800" y="6509004"/>
            <a:ext cx="4003040" cy="274320"/>
          </a:xfrm>
        </p:spPr>
        <p:txBody>
          <a:bodyPr vert="horz" rtlCol="0"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11518604" y="6509004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2133600" y="6509004"/>
            <a:ext cx="5209952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33504" y="3267456"/>
            <a:ext cx="98755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498230"/>
            <a:ext cx="103632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287713"/>
            <a:ext cx="103632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416800" y="6513670"/>
            <a:ext cx="4003040" cy="274320"/>
          </a:xfrm>
        </p:spPr>
        <p:txBody>
          <a:bodyPr vert="horz" rtlCol="0"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11518604" y="6513670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133600" y="6513670"/>
            <a:ext cx="5209952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45920"/>
            <a:ext cx="53848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45920"/>
            <a:ext cx="53848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1441" y="6514568"/>
            <a:ext cx="619051" cy="274320"/>
          </a:xfrm>
        </p:spPr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22325" y="216521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400800" y="216521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1948"/>
            <a:ext cx="109728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1535113"/>
            <a:ext cx="5389033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3"/>
            <a:ext cx="5386917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362203"/>
            <a:ext cx="5389033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521441" y="6514568"/>
            <a:ext cx="619051" cy="274320"/>
          </a:xfrm>
        </p:spPr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321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9" y="198120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7" y="266700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65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5" y="266700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5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5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581095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743403" y="105765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7515" y="304800"/>
            <a:ext cx="524256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617515" y="1107560"/>
            <a:ext cx="524256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04801" y="2209800"/>
            <a:ext cx="11555275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416800" y="6513670"/>
            <a:ext cx="4003040" cy="274320"/>
          </a:xfrm>
        </p:spPr>
        <p:txBody>
          <a:bodyPr vert="horz" rtlCol="0"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11518604" y="6513670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2133600" y="6513670"/>
            <a:ext cx="5209952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3924" y="4724400"/>
            <a:ext cx="73152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53924" y="5388939"/>
            <a:ext cx="73152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06400" y="249864"/>
            <a:ext cx="113792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416800" y="6509004"/>
            <a:ext cx="4003040" cy="274320"/>
          </a:xfrm>
        </p:spPr>
        <p:txBody>
          <a:bodyPr vert="horz" rtlCol="0"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11518604" y="6509004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133600" y="6509004"/>
            <a:ext cx="5209952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48768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412744" y="680477"/>
            <a:ext cx="6096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358764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333360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95691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340388" y="5047394"/>
            <a:ext cx="97536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340388" y="4796819"/>
            <a:ext cx="97536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340388" y="4637685"/>
            <a:ext cx="97536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340388" y="4542559"/>
            <a:ext cx="97536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6438603" y="1073888"/>
            <a:ext cx="5762848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498621" y="0"/>
            <a:ext cx="7352715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6635304" y="1285480"/>
            <a:ext cx="4114800" cy="1584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924800" y="0"/>
            <a:ext cx="3657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7924800" y="4267200"/>
            <a:ext cx="42672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7924800" y="0"/>
            <a:ext cx="1828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7931153" y="4246566"/>
            <a:ext cx="2787649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7924800" y="4267200"/>
            <a:ext cx="2133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7924800" y="1371600"/>
            <a:ext cx="42672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7924800" y="1752600"/>
            <a:ext cx="4267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1320800" y="4267200"/>
            <a:ext cx="660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711200" y="4267200"/>
            <a:ext cx="711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489099" y="2438400"/>
            <a:ext cx="7518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489099" y="2133600"/>
            <a:ext cx="75184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6096000" y="4267200"/>
            <a:ext cx="1828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536" y="1351672"/>
            <a:ext cx="7624064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4213" y="402267"/>
            <a:ext cx="1133856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536" y="512064"/>
            <a:ext cx="10875264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495384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548145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597933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635603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67304" y="680477"/>
            <a:ext cx="48768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2064"/>
            <a:ext cx="109728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125" y="17705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7125" y="17705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8"/>
            <a:ext cx="11822773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09750"/>
            <a:ext cx="5386917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1809750"/>
            <a:ext cx="5389033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459037"/>
            <a:ext cx="5386917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459037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7053" y="680477"/>
            <a:ext cx="6096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307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7669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9969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252455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302243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339912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371613" y="680477"/>
            <a:ext cx="48768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5" y="4250949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5" y="2209800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5" y="4827219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6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6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6" y="4827218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5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705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6" y="4827216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638592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109728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90709" y="0"/>
            <a:ext cx="1170432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84261" y="1885028"/>
            <a:ext cx="11710163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11374904" y="1197789"/>
            <a:ext cx="132763" cy="171288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1219200" y="441254"/>
            <a:ext cx="9144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0709" y="1893781"/>
            <a:ext cx="1170432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1219200" y="1150144"/>
            <a:ext cx="9144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11578104" y="1350189"/>
            <a:ext cx="132763" cy="171288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11115580" y="1453352"/>
            <a:ext cx="132763" cy="171288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36000" y="55499"/>
            <a:ext cx="2844800" cy="365125"/>
          </a:xfrm>
        </p:spPr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55499"/>
            <a:ext cx="7416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80800" y="55499"/>
            <a:ext cx="609600" cy="365125"/>
          </a:xfrm>
        </p:spPr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41600" cy="5851525"/>
          </a:xfrm>
        </p:spPr>
        <p:txBody>
          <a:bodyPr vert="eaVert"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2"/>
            <a:ext cx="78232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859280"/>
            <a:ext cx="8534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12192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429000"/>
            <a:ext cx="85344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2438403"/>
            <a:ext cx="85344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12192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12192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0" y="3410269"/>
            <a:ext cx="83312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30400" y="1503680"/>
            <a:ext cx="83312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12192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828800" y="2438400"/>
            <a:ext cx="41656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6197600" y="2438400"/>
            <a:ext cx="41656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12192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12192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828800" y="2819400"/>
            <a:ext cx="41656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197600" y="2819400"/>
            <a:ext cx="41656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2362201"/>
            <a:ext cx="4167717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2359152"/>
            <a:ext cx="4169833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270079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12192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3" y="1676400"/>
            <a:ext cx="37591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4003" y="2275840"/>
            <a:ext cx="37591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828800" y="1676400"/>
            <a:ext cx="43688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950720" y="1847088"/>
            <a:ext cx="4120896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0" y="1676400"/>
            <a:ext cx="37592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32000" y="1905000"/>
            <a:ext cx="39624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4000" y="2276856"/>
            <a:ext cx="37592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209041"/>
            <a:ext cx="17272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27200" y="1219202"/>
            <a:ext cx="6908800" cy="4267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3048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95072" y="6391659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207264" y="2420112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5791200" y="2199453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15584" y="1026375"/>
            <a:ext cx="609600" cy="441325"/>
          </a:xfrm>
        </p:spPr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203200" y="2286000"/>
            <a:ext cx="11777472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7264" y="142352"/>
            <a:ext cx="11777472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5072" y="6391659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203200" y="2438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91200" y="2199453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21600" y="6409944"/>
            <a:ext cx="4059936" cy="365760"/>
          </a:xfrm>
        </p:spPr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6084109" y="1575654"/>
            <a:ext cx="11895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7" y="430221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4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779568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6096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03200" y="1371600"/>
            <a:ext cx="11777472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4564" y="6391656"/>
            <a:ext cx="11777472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388442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6400" y="6409944"/>
            <a:ext cx="47752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203200" y="128016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791200" y="1042419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91200" y="1036023"/>
            <a:ext cx="609600" cy="441325"/>
          </a:xfrm>
        </p:spPr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5072" y="6391659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3200" y="158496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89600" y="6324600"/>
            <a:ext cx="8128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03200" y="152400"/>
            <a:ext cx="1177747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8000" y="1981203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4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99136" y="6388388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51104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03200" y="152400"/>
            <a:ext cx="11777472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41"/>
            <a:ext cx="609600" cy="441325"/>
          </a:xfrm>
        </p:spPr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99136" y="6388388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17536" y="6404984"/>
            <a:ext cx="4059936" cy="365760"/>
          </a:xfrm>
        </p:spPr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779264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5072" y="6391659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6403340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9119616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9245600" y="3020251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1216" y="3009904"/>
            <a:ext cx="609600" cy="441325"/>
          </a:xfrm>
        </p:spPr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5200" y="304804"/>
            <a:ext cx="1930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859280"/>
            <a:ext cx="8534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12192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429000"/>
            <a:ext cx="85344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2438401"/>
            <a:ext cx="85344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12192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12192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0" y="3410268"/>
            <a:ext cx="83312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30400" y="1503680"/>
            <a:ext cx="83312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12192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400" y="1871139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400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3" y="5037663"/>
            <a:ext cx="897467" cy="279400"/>
          </a:xfrm>
        </p:spPr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6" y="5037663"/>
            <a:ext cx="551167" cy="279400"/>
          </a:xfrm>
        </p:spPr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1766678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828800" y="2438400"/>
            <a:ext cx="41656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6197600" y="2438400"/>
            <a:ext cx="41656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12192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12192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828800" y="2819400"/>
            <a:ext cx="41656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197600" y="2819400"/>
            <a:ext cx="41656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2362201"/>
            <a:ext cx="4167717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2359152"/>
            <a:ext cx="4169833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12192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2" y="1676400"/>
            <a:ext cx="37591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4002" y="2275840"/>
            <a:ext cx="37591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828800" y="1676400"/>
            <a:ext cx="43688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950720" y="1847088"/>
            <a:ext cx="4120896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0" y="1676400"/>
            <a:ext cx="37592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32000" y="1905000"/>
            <a:ext cx="39624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4000" y="2276856"/>
            <a:ext cx="37592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209041"/>
            <a:ext cx="17272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27200" y="1219200"/>
            <a:ext cx="6908800" cy="4267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7447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91101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9" y="3846059"/>
            <a:ext cx="8158691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81521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74771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70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70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682286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08369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907605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7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9" y="982136"/>
            <a:ext cx="5469467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7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160059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3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3272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7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407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7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42409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71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71" y="4343407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475276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8" y="982132"/>
            <a:ext cx="9296399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3" y="3352800"/>
            <a:ext cx="8839203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407"/>
            <a:ext cx="9609667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20797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61" y="2861736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7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4781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3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3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12590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8" y="982132"/>
            <a:ext cx="9296399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3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3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909732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7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3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4" y="4470407"/>
            <a:ext cx="9609671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813183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330136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62" y="982136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4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1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455964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8" y="2514601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8" y="4777387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3" y="4323818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8" y="4529548"/>
            <a:ext cx="779767" cy="365125"/>
          </a:xfrm>
        </p:spPr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8071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30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24039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8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8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8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8" y="3244147"/>
            <a:ext cx="779767" cy="365125"/>
          </a:xfrm>
        </p:spPr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6104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8" y="787785"/>
            <a:ext cx="779767" cy="365125"/>
          </a:xfrm>
        </p:spPr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30998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5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34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5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8" y="787785"/>
            <a:ext cx="779767" cy="365125"/>
          </a:xfrm>
        </p:spPr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1922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3" y="2060577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6" y="2056093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52747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4221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99078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8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96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8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42045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33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8" y="4983095"/>
            <a:ext cx="779767" cy="365125"/>
          </a:xfrm>
        </p:spPr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01919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8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8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8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8" y="3244147"/>
            <a:ext cx="779767" cy="365125"/>
          </a:xfrm>
        </p:spPr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82848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54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3" y="3505200"/>
            <a:ext cx="753655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8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3178178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8" y="3244147"/>
            <a:ext cx="779767" cy="365125"/>
          </a:xfrm>
        </p:spPr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788998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3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33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8" y="4983095"/>
            <a:ext cx="779767" cy="365125"/>
          </a:xfrm>
        </p:spPr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92819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54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4911733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8" y="4983095"/>
            <a:ext cx="779767" cy="365125"/>
          </a:xfrm>
        </p:spPr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515622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8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33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8" y="4983095"/>
            <a:ext cx="779767" cy="365125"/>
          </a:xfrm>
        </p:spPr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58973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0368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3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7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7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16919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7" y="627413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13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32442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807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75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5" y="91553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40" y="32286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31" y="609609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274795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13921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7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47135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7" y="685808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8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81204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1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7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70" y="685800"/>
            <a:ext cx="4665135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7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13137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79404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05498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7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807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3303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7" y="914400"/>
            <a:ext cx="3280975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5" y="2777067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8009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8810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3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3843867"/>
            <a:ext cx="8304211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32854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5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65507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7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75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338613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5" y="5132981"/>
            <a:ext cx="853599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7080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7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7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9128236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7" y="4766740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34083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74632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94562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41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100404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2423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03897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71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22047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4297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50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50" y="2737253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5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9" y="2737253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15272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15305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07299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4" y="514932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33205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54413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84723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8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55154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878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8" y="3129288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86999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8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606339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09975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42951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8" y="609607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9" y="609600"/>
            <a:ext cx="7060151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63746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8" y="2514601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8" y="4777387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3" y="4323818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8" y="4529548"/>
            <a:ext cx="779767" cy="365125"/>
          </a:xfrm>
        </p:spPr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91413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30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57406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8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8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8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8" y="3244147"/>
            <a:ext cx="779767" cy="365125"/>
          </a:xfrm>
        </p:spPr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44617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8" y="787785"/>
            <a:ext cx="779767" cy="365125"/>
          </a:xfrm>
        </p:spPr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08445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5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34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5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8" y="787785"/>
            <a:ext cx="779767" cy="365125"/>
          </a:xfrm>
        </p:spPr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66018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2144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9" y="1854192"/>
            <a:ext cx="5092907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7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7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9087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92639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8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96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8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09365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33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8" y="4983095"/>
            <a:ext cx="779767" cy="365125"/>
          </a:xfrm>
        </p:spPr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64654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8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8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8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8" y="3244147"/>
            <a:ext cx="779767" cy="365125"/>
          </a:xfrm>
        </p:spPr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15601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54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3" y="3505200"/>
            <a:ext cx="753655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8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3178178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8" y="3244147"/>
            <a:ext cx="779767" cy="365125"/>
          </a:xfrm>
        </p:spPr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97909062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3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33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8" y="4983095"/>
            <a:ext cx="779767" cy="365125"/>
          </a:xfrm>
        </p:spPr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372382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54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4911733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8" y="4983095"/>
            <a:ext cx="779767" cy="365125"/>
          </a:xfrm>
        </p:spPr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2041834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8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33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8" y="4983095"/>
            <a:ext cx="779767" cy="365125"/>
          </a:xfrm>
        </p:spPr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92503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06345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7" y="627413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13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3843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3" y="2669693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3" y="2892353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3" y="8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5882" y="6096000"/>
            <a:ext cx="993735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3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25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45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9" y="3225305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6" y="295737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35434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219457" y="147085"/>
            <a:ext cx="11747795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727200" y="6400800"/>
            <a:ext cx="5616352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416800" y="6400800"/>
            <a:ext cx="400304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1518604" y="6514568"/>
            <a:ext cx="619051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53536"/>
            <a:ext cx="109728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46237"/>
            <a:ext cx="109728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48768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340388" y="5047394"/>
            <a:ext cx="97536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340388" y="4796819"/>
            <a:ext cx="97536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340388" y="4637685"/>
            <a:ext cx="97536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340388" y="4542559"/>
            <a:ext cx="97536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12744" y="680477"/>
            <a:ext cx="6096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58764" y="680477"/>
            <a:ext cx="36576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33360" y="680477"/>
            <a:ext cx="1219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95691" y="680477"/>
            <a:ext cx="1219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783560"/>
            <a:ext cx="103632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636000" y="6416678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416678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1480800" y="6416678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1295400"/>
            <a:ext cx="85344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2057403"/>
            <a:ext cx="85344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406400" y="6356353"/>
            <a:ext cx="284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962400" y="6356353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8900160" y="636422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3"/>
            <a:ext cx="12192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9136" y="6388388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721600" y="6404984"/>
            <a:ext cx="4059936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6400" y="6410848"/>
            <a:ext cx="4775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203200" y="1276743"/>
            <a:ext cx="1177747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5791200" y="1040177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113792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1295400"/>
            <a:ext cx="85344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2057401"/>
            <a:ext cx="85344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406400" y="6356351"/>
            <a:ext cx="284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962400" y="6356351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8900160" y="636422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" y="8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3" y="982140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3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3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6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8598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5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30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8" y="6135816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8" y="787785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949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41"/>
            <a:ext cx="2981859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40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8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8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8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83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25821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70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370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5" y="604137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935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5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30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8" y="6135816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8" y="787785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7472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10871200" y="0"/>
            <a:ext cx="13208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609600" y="1609416"/>
            <a:ext cx="9652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5661248" y="6557946"/>
            <a:ext cx="2669952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09600" y="6557946"/>
            <a:ext cx="48768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335264" y="6556248"/>
            <a:ext cx="784448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" y="6416684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416684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84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219457" y="147085"/>
            <a:ext cx="11747795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727200" y="6400800"/>
            <a:ext cx="5616352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416800" y="6400800"/>
            <a:ext cx="400304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087250DB-7958-4D70-B80A-5DF628A542F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1518605" y="6514568"/>
            <a:ext cx="619051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B78F5C8C-150A-4FEB-BBD6-4CDD7385A5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53536"/>
            <a:ext cx="109728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46237"/>
            <a:ext cx="109728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file:///D:\Gods%20Spirit%20Is%20In%20My%20Heart%20Worship%20Hymn.mp3" TargetMode="External"/><Relationship Id="rId2" Type="http://schemas.openxmlformats.org/officeDocument/2006/relationships/slideLayout" Target="../slideLayouts/slideLayout122.xml"/><Relationship Id="rId1" Type="http://schemas.openxmlformats.org/officeDocument/2006/relationships/audio" Target="file:///D:\Gods%20Spirit%20Is%20In%20My%20Heart%20Worship%20Hymn.mp3" TargetMode="External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7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72.xml"/><Relationship Id="rId5" Type="http://schemas.openxmlformats.org/officeDocument/2006/relationships/image" Target="../media/image81.jpeg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83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83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LIFE IN THE OBLATE PHILOSOPHATE YOHANABAD, LAHORE, PAKISTAN.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04223" y="3029639"/>
            <a:ext cx="9487558" cy="291946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/>
            <a:endParaRPr lang="en-US" sz="3200" b="1" dirty="0" smtClean="0">
              <a:latin typeface="Algerian" pitchFamily="82" charset="0"/>
            </a:endParaRPr>
          </a:p>
          <a:p>
            <a:pPr algn="ctr"/>
            <a:endParaRPr lang="en-US" b="1" dirty="0" smtClean="0">
              <a:latin typeface="Algerian" pitchFamily="82" charset="0"/>
            </a:endParaRPr>
          </a:p>
          <a:p>
            <a:pPr algn="ctr"/>
            <a:endParaRPr lang="en-US" sz="3200" b="1" dirty="0" smtClean="0">
              <a:latin typeface="Algerian" pitchFamily="82" charset="0"/>
            </a:endParaRPr>
          </a:p>
          <a:p>
            <a:pPr algn="ctr"/>
            <a:r>
              <a:rPr lang="en-US" sz="3300" b="1" dirty="0" smtClean="0">
                <a:latin typeface="Baskerville Old Face" pitchFamily="18" charset="0"/>
              </a:rPr>
              <a:t>CONCEPT: Rev. Fr. Cecil Paul OMI</a:t>
            </a:r>
          </a:p>
          <a:p>
            <a:pPr algn="ctr"/>
            <a:r>
              <a:rPr lang="en-US" sz="3300" b="1" dirty="0" smtClean="0">
                <a:latin typeface="Baskerville Old Face" pitchFamily="18" charset="0"/>
              </a:rPr>
              <a:t>Director Oblate Philosophate </a:t>
            </a:r>
          </a:p>
          <a:p>
            <a:pPr algn="ctr"/>
            <a:endParaRPr lang="en-US" sz="3200" b="1" dirty="0" smtClean="0">
              <a:latin typeface="Algerian" pitchFamily="82" charset="0"/>
            </a:endParaRPr>
          </a:p>
          <a:p>
            <a:pPr algn="ctr"/>
            <a:endParaRPr lang="en-US" sz="3200" b="1" dirty="0" smtClean="0">
              <a:latin typeface="Algerian" pitchFamily="82" charset="0"/>
            </a:endParaRPr>
          </a:p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Baskerville Old Face" pitchFamily="18" charset="0"/>
              </a:rPr>
              <a:t>COMPOSER : OBLATE PHILOSOPHERS (4</a:t>
            </a:r>
            <a:r>
              <a:rPr lang="en-US" sz="3200" b="1" baseline="30000" dirty="0" smtClean="0">
                <a:solidFill>
                  <a:srgbClr val="0070C0"/>
                </a:solidFill>
                <a:latin typeface="Baskerville Old Face" pitchFamily="18" charset="0"/>
              </a:rPr>
              <a:t>TH</a:t>
            </a:r>
            <a:r>
              <a:rPr lang="en-US" sz="3200" b="1" dirty="0" smtClean="0">
                <a:solidFill>
                  <a:srgbClr val="0070C0"/>
                </a:solidFill>
                <a:latin typeface="Baskerville Old Face" pitchFamily="18" charset="0"/>
              </a:rPr>
              <a:t> YEAR)</a:t>
            </a:r>
            <a:endParaRPr lang="en-US" sz="3200" b="1" dirty="0">
              <a:solidFill>
                <a:srgbClr val="0070C0"/>
              </a:solidFill>
              <a:latin typeface="Baskerville Old Face" pitchFamily="18" charset="0"/>
            </a:endParaRPr>
          </a:p>
        </p:txBody>
      </p:sp>
      <p:pic>
        <p:nvPicPr>
          <p:cNvPr id="4" name="Gods Spirit Is In My Heart Worship Hym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7027" y="5336754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3070918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TERTINMENT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7113" y="4572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ENTERTINMENT (3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4513" y="4572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ENTERTINMENT (4)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7113" y="35433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ENTERTINMENT (5)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4513" y="35433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10377389"/>
      </p:ext>
    </p:extLst>
  </p:cSld>
  <p:clrMapOvr>
    <a:masterClrMapping/>
  </p:clrMapOvr>
  <p:transition advTm="5000"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TERTINMENT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7113" y="4572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ENTERTINMENT (7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4513" y="4572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ENTERTINMENT (8)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7113" y="35433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ENTERTINMENT (9)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4513" y="35433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1108123"/>
      </p:ext>
    </p:extLst>
  </p:cSld>
  <p:clrMapOvr>
    <a:masterClrMapping/>
  </p:clrMapOvr>
  <p:transition advClick="0" advTm="5000">
    <p:pull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RTHDAY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293" y="186039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ENTERTINMENT (1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7868" y="215868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C:\Users\ATIF COMPUTERS\Desktop\DSC_53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5160" y="3271488"/>
            <a:ext cx="5197101" cy="347905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0627413"/>
      </p:ext>
    </p:extLst>
  </p:cSld>
  <p:clrMapOvr>
    <a:masterClrMapping/>
  </p:clrMapOvr>
  <p:transition advClick="0" advTm="5000">
    <p:spli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-Point Star 1"/>
          <p:cNvSpPr/>
          <p:nvPr/>
        </p:nvSpPr>
        <p:spPr>
          <a:xfrm rot="20965835">
            <a:off x="1599487" y="1004410"/>
            <a:ext cx="9479476" cy="486314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BIRTHDAY CELBRATION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0743" y="876416"/>
            <a:ext cx="3019425" cy="186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8599617"/>
      </p:ext>
    </p:extLst>
  </p:cSld>
  <p:clrMapOvr>
    <a:masterClrMapping/>
  </p:clrMapOvr>
  <p:transition spd="slow" advClick="0" advTm="5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RTHDAY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8113" y="74676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BIRTHDAY (2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2073" y="286512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43479791"/>
      </p:ext>
    </p:extLst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/>
          <p:cNvSpPr/>
          <p:nvPr/>
        </p:nvSpPr>
        <p:spPr>
          <a:xfrm>
            <a:off x="2230249" y="1137424"/>
            <a:ext cx="7917367" cy="4828477"/>
          </a:xfrm>
          <a:prstGeom prst="doubleWave">
            <a:avLst>
              <a:gd name="adj1" fmla="val 12500"/>
              <a:gd name="adj2" fmla="val 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 smtClean="0">
                <a:latin typeface="Broadway" panose="04040905080B02020502" pitchFamily="82" charset="0"/>
              </a:rPr>
              <a:t>GAMES</a:t>
            </a:r>
            <a:endParaRPr lang="en-US" sz="13800" b="1" dirty="0"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3123790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MES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7113" y="4572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GAMES (4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4513" y="4572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GAMES (5)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7113" y="35433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GAMES (6)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4513" y="35433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41493293"/>
      </p:ext>
    </p:extLst>
  </p:cSld>
  <p:clrMapOvr>
    <a:masterClrMapping/>
  </p:clrMapOvr>
  <p:transition advClick="0" advTm="5000">
    <p:strip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5696"/>
          <p:cNvPicPr>
            <a:picLocks noGrp="1" noChangeAspect="1"/>
          </p:cNvPicPr>
          <p:nvPr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4440" y="674686"/>
            <a:ext cx="4114800" cy="2754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DSC_570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9380" y="3609340"/>
            <a:ext cx="4114800" cy="2754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51095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5000">
        <p14:prism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 1"/>
          <p:cNvSpPr/>
          <p:nvPr/>
        </p:nvSpPr>
        <p:spPr>
          <a:xfrm>
            <a:off x="1972020" y="1415802"/>
            <a:ext cx="8086381" cy="4148254"/>
          </a:xfrm>
          <a:prstGeom prst="hexag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latin typeface="Bahnschrift SemiBold Condensed" panose="020B0502040204020203" pitchFamily="34" charset="0"/>
              </a:rPr>
              <a:t>HOLY MASS </a:t>
            </a:r>
          </a:p>
          <a:p>
            <a:pPr algn="ctr"/>
            <a:r>
              <a:rPr lang="en-US" sz="7200" dirty="0" smtClean="0">
                <a:latin typeface="Bahnschrift SemiBold Condensed" panose="020B0502040204020203" pitchFamily="34" charset="0"/>
              </a:rPr>
              <a:t>&amp;</a:t>
            </a:r>
          </a:p>
          <a:p>
            <a:pPr algn="ctr"/>
            <a:r>
              <a:rPr lang="en-US" sz="7200" dirty="0" smtClean="0">
                <a:latin typeface="Bahnschrift SemiBold Condensed" panose="020B0502040204020203" pitchFamily="34" charset="0"/>
              </a:rPr>
              <a:t>ADORATION</a:t>
            </a:r>
            <a:endParaRPr lang="en-US" sz="7200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0112629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Y MASS 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7113" y="4572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HOLY MASS  (2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4513" y="4572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HOLY MASS  (3)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7113" y="35433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HOLY MASS  (4)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4513" y="35433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94970255"/>
      </p:ext>
    </p:extLst>
  </p:cSld>
  <p:clrMapOvr>
    <a:masterClrMapping/>
  </p:clrMapOvr>
  <p:transition advClick="0" advTm="5000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>
          <a:xfrm rot="182311">
            <a:off x="-8688" y="-11245"/>
            <a:ext cx="11865025" cy="6701781"/>
          </a:xfrm>
          <a:prstGeom prst="irregularSeal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00CC"/>
                </a:solidFill>
                <a:latin typeface="Colonna MT" panose="04020805060202030203" pitchFamily="82" charset="0"/>
              </a:rPr>
              <a:t>WELCOME TO THE OBLATE PHILOSOHATE </a:t>
            </a:r>
            <a:endParaRPr lang="en-US" sz="4800" b="1" dirty="0">
              <a:solidFill>
                <a:srgbClr val="0000CC"/>
              </a:solidFill>
              <a:latin typeface="Colonna MT" panose="040208050602020302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696560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Y MASS 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5033" y="4572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HOLY MASS  (7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7113" y="35433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HOLY MASS  (10)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4513" y="3601844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38160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5000">
        <p14:shred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-Point Star 1"/>
          <p:cNvSpPr/>
          <p:nvPr/>
        </p:nvSpPr>
        <p:spPr>
          <a:xfrm>
            <a:off x="1356360" y="798428"/>
            <a:ext cx="9479280" cy="4901332"/>
          </a:xfrm>
          <a:prstGeom prst="star6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accent2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MEALS</a:t>
            </a:r>
            <a:r>
              <a:rPr lang="en-US" sz="9600" b="1" dirty="0" smtClean="0">
                <a:solidFill>
                  <a:schemeClr val="accent2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 TIME</a:t>
            </a:r>
            <a:endParaRPr lang="en-US" sz="9600" b="1" dirty="0">
              <a:solidFill>
                <a:schemeClr val="accent2">
                  <a:lumMod val="75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499731"/>
      </p:ext>
    </p:extLst>
  </p:cSld>
  <p:clrMapOvr>
    <a:masterClrMapping/>
  </p:clrMapOvr>
  <p:transition spd="slow" advClick="0" advTm="5000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ALS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7113" y="35433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MEALS (2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4513" y="35433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ATIF COMPUTERS\Desktop\DSC_53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3667" y="0"/>
            <a:ext cx="4322233" cy="321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TIF COMPUTERS\Desktop\DSC_49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4513" y="0"/>
            <a:ext cx="4474527" cy="321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83538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Click="0" advTm="5000">
        <p14:switch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/>
          <p:cNvSpPr/>
          <p:nvPr/>
        </p:nvSpPr>
        <p:spPr>
          <a:xfrm>
            <a:off x="1728445" y="1182029"/>
            <a:ext cx="7906215" cy="4661210"/>
          </a:xfrm>
          <a:prstGeom prst="hear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C00000"/>
                </a:solidFill>
                <a:latin typeface="Bernard MT Condensed" panose="02050806060905020404" pitchFamily="18" charset="0"/>
              </a:rPr>
              <a:t>Pastoral Work</a:t>
            </a:r>
            <a:endParaRPr lang="en-US" sz="6000" dirty="0">
              <a:solidFill>
                <a:srgbClr val="C00000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16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5000">
        <p14:flip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ECIAL PEOPLE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4513" y="4572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SPECIAL PEOPLE (2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7113" y="35433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PECIAL PEOPLE (3)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4513" y="35433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SPECIAL PEOPLE (8)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7113" y="4572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96224976"/>
      </p:ext>
    </p:extLst>
  </p:cSld>
  <p:clrMapOvr>
    <a:masterClrMapping/>
  </p:clrMapOvr>
  <p:transition advClick="0" advTm="5000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ECIAL PEOPLE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7113" y="4572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SPECIAL PEOPLE (5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4513" y="4572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SPECIAL PEOPLE (6)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7113" y="35433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PECIAL PEOPLE (7)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4513" y="35433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62140235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evel 1"/>
          <p:cNvSpPr/>
          <p:nvPr/>
        </p:nvSpPr>
        <p:spPr>
          <a:xfrm>
            <a:off x="3300766" y="1338146"/>
            <a:ext cx="6735337" cy="4371278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err="1" smtClean="0">
                <a:latin typeface="Algerian" panose="04020705040A02060702" pitchFamily="82" charset="0"/>
              </a:rPr>
              <a:t>Acadamic</a:t>
            </a:r>
            <a:r>
              <a:rPr lang="en-US" sz="8000" dirty="0" smtClean="0">
                <a:latin typeface="Algerian" panose="04020705040A02060702" pitchFamily="82" charset="0"/>
              </a:rPr>
              <a:t> activities</a:t>
            </a:r>
            <a:endParaRPr lang="en-US" sz="80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3769094"/>
      </p:ext>
    </p:extLst>
  </p:cSld>
  <p:clrMapOvr>
    <a:masterClrMapping/>
  </p:clrMapOvr>
  <p:transition advClick="0" advTm="5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Y PICS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7113" y="4572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STUDY PICS (6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2444" y="457200"/>
            <a:ext cx="191293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STUDY PICS (7)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7113" y="35433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TUDY PICS (8)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4513" y="35433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55437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UDY PICS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8905" y="35433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STUDY PICS (2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2796" y="354051"/>
            <a:ext cx="3412273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TUDY PICS (3)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4513" y="35433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4451483"/>
      </p:ext>
    </p:extLst>
  </p:cSld>
  <p:clrMapOvr>
    <a:masterClrMapping/>
  </p:clrMapOvr>
  <p:transition advClick="0" advTm="5000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Y PICS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7113" y="4572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STUDY PICS (10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4513" y="4572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STUDY PICS (11)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7113" y="35433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TUDY PICS (12)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4513" y="35433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55424234"/>
      </p:ext>
    </p:extLst>
  </p:cSld>
  <p:clrMapOvr>
    <a:masterClrMapping/>
  </p:clrMapOvr>
  <p:transition advClick="0" advTm="5000">
    <p:cover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91" y="4149508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Most Rev. Fr. Arvin </a:t>
            </a:r>
            <a:r>
              <a:rPr lang="en-US" b="1" dirty="0" err="1" smtClean="0">
                <a:solidFill>
                  <a:srgbClr val="002060"/>
                </a:solidFill>
              </a:rPr>
              <a:t>Morais</a:t>
            </a:r>
            <a:r>
              <a:rPr lang="en-US" b="1" dirty="0" smtClean="0">
                <a:solidFill>
                  <a:srgbClr val="002060"/>
                </a:solidFill>
              </a:rPr>
              <a:t> OMI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Colombo Province, Sri Lanka (May 2019)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7098" y="528810"/>
            <a:ext cx="7403336" cy="1575412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endParaRPr lang="en-US" sz="3600" b="1" dirty="0" smtClean="0">
              <a:solidFill>
                <a:srgbClr val="159B22"/>
              </a:solidFill>
            </a:endParaRPr>
          </a:p>
          <a:p>
            <a:pPr algn="ctr">
              <a:buNone/>
            </a:pPr>
            <a:endParaRPr lang="en-US" sz="3600" b="1" dirty="0" smtClean="0">
              <a:solidFill>
                <a:srgbClr val="159B22"/>
              </a:solidFill>
            </a:endParaRPr>
          </a:p>
          <a:p>
            <a:pPr algn="ctr">
              <a:buNone/>
            </a:pPr>
            <a:r>
              <a:rPr lang="en-US" sz="3600" b="1" dirty="0" smtClean="0">
                <a:solidFill>
                  <a:srgbClr val="159B22"/>
                </a:solidFill>
              </a:rPr>
              <a:t>PROVINCIAL’S </a:t>
            </a:r>
          </a:p>
          <a:p>
            <a:pPr algn="ctr">
              <a:buNone/>
            </a:pPr>
            <a:r>
              <a:rPr lang="en-US" sz="3600" b="1" dirty="0" smtClean="0">
                <a:solidFill>
                  <a:srgbClr val="159B22"/>
                </a:solidFill>
              </a:rPr>
              <a:t>Fraternal visit to the Delegation of Pakistan</a:t>
            </a:r>
            <a:endParaRPr lang="en-US" sz="3600" b="1" dirty="0">
              <a:solidFill>
                <a:srgbClr val="159B2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3588" y="2227243"/>
            <a:ext cx="2724150" cy="167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TCHING MOVIES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7113" y="4572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WATCHING MOVIES (2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4513" y="4572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WATCHING MOVIES (3)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7113" y="35433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WATCHING MOVIES (4)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4513" y="35433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27565551"/>
      </p:ext>
    </p:extLst>
  </p:cSld>
  <p:clrMapOvr>
    <a:masterClrMapping/>
  </p:clrMapOvr>
  <p:transition advClick="0" advTm="5000">
    <p:checke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ardrop 1"/>
          <p:cNvSpPr/>
          <p:nvPr/>
        </p:nvSpPr>
        <p:spPr>
          <a:xfrm>
            <a:off x="1483113" y="1215483"/>
            <a:ext cx="9690411" cy="4839629"/>
          </a:xfrm>
          <a:prstGeom prst="teardrop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latin typeface="Algerian" panose="04020705040A02060702" pitchFamily="82" charset="0"/>
              </a:rPr>
              <a:t>Manual labor </a:t>
            </a:r>
            <a:endParaRPr lang="en-US" sz="115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1531731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RKING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0499" y="3543300"/>
            <a:ext cx="4170556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WORKING (2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4513" y="457200"/>
            <a:ext cx="4268787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working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4513" y="3594901"/>
            <a:ext cx="4114800" cy="2754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DSC_5613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0499" y="465137"/>
            <a:ext cx="4114800" cy="2754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72528521"/>
      </p:ext>
    </p:extLst>
  </p:cSld>
  <p:clrMapOvr>
    <a:masterClrMapping/>
  </p:clrMapOvr>
  <p:transition advClick="0" advTm="5000">
    <p:blinds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56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160" y="3594100"/>
            <a:ext cx="4114800" cy="2754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DSC_560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160" y="396714"/>
            <a:ext cx="4114800" cy="2754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DSC_5598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7060" y="370839"/>
            <a:ext cx="4114800" cy="2754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DSC_5610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7060" y="3627596"/>
            <a:ext cx="4114800" cy="2754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91118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Scroll 1"/>
          <p:cNvSpPr/>
          <p:nvPr/>
        </p:nvSpPr>
        <p:spPr>
          <a:xfrm>
            <a:off x="3398520" y="1013460"/>
            <a:ext cx="4922520" cy="486156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Aharoni" pitchFamily="2" charset="-79"/>
                <a:cs typeface="Aharoni" pitchFamily="2" charset="-79"/>
              </a:rPr>
              <a:t>DIFFERENT COURSES </a:t>
            </a:r>
            <a:endParaRPr lang="en-US" sz="4800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2786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letri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940" y="308141"/>
            <a:ext cx="4114800" cy="2754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eletri (2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8980" y="420370"/>
            <a:ext cx="4114800" cy="2754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computer (1)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00" y="3590298"/>
            <a:ext cx="4114800" cy="2754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computer (2)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8980" y="3428214"/>
            <a:ext cx="4114800" cy="2754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52450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5000">
        <p14:prism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bar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00" y="369097"/>
            <a:ext cx="4114800" cy="2754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barbar (2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1780" y="369097"/>
            <a:ext cx="4114800" cy="2754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barbar (4)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00" y="3788417"/>
            <a:ext cx="4114800" cy="2754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barbar (3)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1780" y="3788416"/>
            <a:ext cx="4114800" cy="2754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45922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3794760" y="2072640"/>
            <a:ext cx="5547360" cy="27127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pc="600" dirty="0" smtClean="0">
                <a:latin typeface="Algerian" pitchFamily="82" charset="0"/>
              </a:rPr>
              <a:t>THANK YOU for watching…</a:t>
            </a:r>
            <a:endParaRPr lang="en-US" sz="3200" spc="600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6903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Tm="5000">
        <p14:ripple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ATIF COMPUTERS\Desktop\DSC_49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1" y="213360"/>
            <a:ext cx="11064240" cy="65304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78872334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ATIF COMPUTERS\Desktop\New folder\IMG_7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" y="102358"/>
            <a:ext cx="11978640" cy="66950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13677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/>
          <p:cNvSpPr/>
          <p:nvPr/>
        </p:nvSpPr>
        <p:spPr>
          <a:xfrm>
            <a:off x="3155801" y="267629"/>
            <a:ext cx="5820937" cy="1204332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FR CECIL PAUL OMI (DIRECTOR)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2497" y="2286000"/>
            <a:ext cx="4181707" cy="29773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xmlns="" val="1442751723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eparation 1"/>
          <p:cNvSpPr/>
          <p:nvPr/>
        </p:nvSpPr>
        <p:spPr>
          <a:xfrm>
            <a:off x="3916681" y="568712"/>
            <a:ext cx="4725516" cy="1059366"/>
          </a:xfrm>
          <a:prstGeom prst="flowChartPreparati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POST PHILOSOPHY STUDENTS (4</a:t>
            </a:r>
            <a:r>
              <a:rPr lang="en-US" sz="2000" b="1" baseline="30000" dirty="0" smtClean="0"/>
              <a:t>TH</a:t>
            </a:r>
            <a:r>
              <a:rPr lang="en-US" sz="2000" b="1" dirty="0" smtClean="0"/>
              <a:t> YEAR)</a:t>
            </a:r>
            <a:endParaRPr lang="en-US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875" y="1628078"/>
            <a:ext cx="3033132" cy="31672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1953" y="3356517"/>
            <a:ext cx="2631223" cy="3285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90115" y="1784196"/>
            <a:ext cx="2252084" cy="3011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21702" y="3028012"/>
            <a:ext cx="2988527" cy="382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5202576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/>
          <p:cNvSpPr/>
          <p:nvPr/>
        </p:nvSpPr>
        <p:spPr>
          <a:xfrm>
            <a:off x="4092499" y="2082188"/>
            <a:ext cx="3947532" cy="2644048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2</a:t>
            </a:r>
            <a:r>
              <a:rPr lang="en-US" sz="3200" baseline="30000" dirty="0" smtClean="0"/>
              <a:t>ND</a:t>
            </a:r>
            <a:r>
              <a:rPr lang="en-US" sz="3200" dirty="0" smtClean="0"/>
              <a:t> &amp; 3</a:t>
            </a:r>
            <a:r>
              <a:rPr lang="en-US" sz="3200" baseline="30000" dirty="0" smtClean="0"/>
              <a:t>RD</a:t>
            </a:r>
            <a:r>
              <a:rPr lang="en-US" sz="3200" dirty="0" smtClean="0"/>
              <a:t>  YEAR PHILOSOPHY</a:t>
            </a:r>
          </a:p>
          <a:p>
            <a:pPr algn="ctr"/>
            <a:r>
              <a:rPr lang="en-US" sz="3200" dirty="0" smtClean="0"/>
              <a:t>STUDENTS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97234" y="3594341"/>
            <a:ext cx="3412273" cy="3135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621" y="3456878"/>
            <a:ext cx="3055435" cy="3078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1475" y="69511"/>
            <a:ext cx="3468028" cy="3026681"/>
          </a:xfrm>
          <a:prstGeom prst="rect">
            <a:avLst/>
          </a:prstGeom>
        </p:spPr>
      </p:pic>
      <p:pic>
        <p:nvPicPr>
          <p:cNvPr id="1026" name="Picture 2" descr="C:\Users\ATIF COMPUTERS\Desktop\joel\joe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621" y="129488"/>
            <a:ext cx="3055435" cy="309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58689873"/>
      </p:ext>
    </p:extLst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-Point Star 2"/>
          <p:cNvSpPr/>
          <p:nvPr/>
        </p:nvSpPr>
        <p:spPr>
          <a:xfrm>
            <a:off x="1706137" y="1204340"/>
            <a:ext cx="7839307" cy="4237463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990099"/>
                </a:solidFill>
              </a:rPr>
              <a:t>ENTERTAINMENT</a:t>
            </a:r>
            <a:endParaRPr lang="en-US" sz="2800" b="1" dirty="0">
              <a:solidFill>
                <a:srgbClr val="99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0174978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ppt/theme/theme10.xml><?xml version="1.0" encoding="utf-8"?>
<a:theme xmlns:a="http://schemas.openxmlformats.org/drawingml/2006/main" name="1_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039A4B3-0617-4CFC-B614-27363ECC28AC}"/>
    </a:ext>
  </a:extLst>
</a:theme>
</file>

<file path=ppt/theme/theme3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1_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5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1_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54F6613E-5ED7-40ED-90A8-F639BE712C0E}"/>
    </a:ext>
  </a:extLst>
</a:theme>
</file>

<file path=ppt/theme/theme7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95</Words>
  <Application>Microsoft Office PowerPoint</Application>
  <PresentationFormat>Custom</PresentationFormat>
  <Paragraphs>31</Paragraphs>
  <Slides>37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Ion</vt:lpstr>
      <vt:lpstr>1_Organic</vt:lpstr>
      <vt:lpstr>Wisp</vt:lpstr>
      <vt:lpstr>1_Slice</vt:lpstr>
      <vt:lpstr>Facet</vt:lpstr>
      <vt:lpstr>1_Wisp</vt:lpstr>
      <vt:lpstr>Opulent</vt:lpstr>
      <vt:lpstr>Apex</vt:lpstr>
      <vt:lpstr>Foundry</vt:lpstr>
      <vt:lpstr>1_Foundry</vt:lpstr>
      <vt:lpstr>Metro</vt:lpstr>
      <vt:lpstr>Couture</vt:lpstr>
      <vt:lpstr>Civic</vt:lpstr>
      <vt:lpstr>1_Couture</vt:lpstr>
      <vt:lpstr>LIFE IN THE OBLATE PHILOSOPHATE YOHANABAD, LAHORE, PAKISTAN.</vt:lpstr>
      <vt:lpstr>Slide 2</vt:lpstr>
      <vt:lpstr>Most Rev. Fr. Arvin Morais OMI Colombo Province, Sri Lanka (May 2019) 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Khan</dc:creator>
  <cp:lastModifiedBy>Cecil</cp:lastModifiedBy>
  <cp:revision>36</cp:revision>
  <dcterms:created xsi:type="dcterms:W3CDTF">2018-11-19T21:14:11Z</dcterms:created>
  <dcterms:modified xsi:type="dcterms:W3CDTF">2021-03-03T09:03:35Z</dcterms:modified>
</cp:coreProperties>
</file>